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95" r:id="rId3"/>
    <p:sldId id="302" r:id="rId4"/>
    <p:sldId id="310" r:id="rId5"/>
    <p:sldId id="270" r:id="rId6"/>
    <p:sldId id="271" r:id="rId7"/>
    <p:sldId id="272" r:id="rId8"/>
    <p:sldId id="273" r:id="rId9"/>
    <p:sldId id="281" r:id="rId10"/>
    <p:sldId id="282" r:id="rId11"/>
    <p:sldId id="275" r:id="rId12"/>
    <p:sldId id="283" r:id="rId13"/>
    <p:sldId id="284" r:id="rId14"/>
    <p:sldId id="285" r:id="rId15"/>
    <p:sldId id="297" r:id="rId16"/>
    <p:sldId id="286" r:id="rId17"/>
    <p:sldId id="299" r:id="rId18"/>
    <p:sldId id="287" r:id="rId19"/>
    <p:sldId id="301" r:id="rId20"/>
    <p:sldId id="288" r:id="rId21"/>
    <p:sldId id="300" r:id="rId22"/>
    <p:sldId id="289" r:id="rId23"/>
    <p:sldId id="292" r:id="rId24"/>
    <p:sldId id="290" r:id="rId25"/>
    <p:sldId id="291" r:id="rId26"/>
    <p:sldId id="293" r:id="rId27"/>
    <p:sldId id="305" r:id="rId28"/>
    <p:sldId id="311" r:id="rId29"/>
    <p:sldId id="313" r:id="rId3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D60093"/>
    <a:srgbClr val="FFCCFF"/>
    <a:srgbClr val="BF0000"/>
    <a:srgbClr val="FFCC66"/>
    <a:srgbClr val="FF7C80"/>
    <a:srgbClr val="409E1A"/>
    <a:srgbClr val="1F993C"/>
    <a:srgbClr val="DF8103"/>
    <a:srgbClr val="407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7238" autoAdjust="0"/>
  </p:normalViewPr>
  <p:slideViewPr>
    <p:cSldViewPr snapToGrid="0" snapToObjects="1">
      <p:cViewPr varScale="1">
        <p:scale>
          <a:sx n="70" d="100"/>
          <a:sy n="70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6947E-DB23-46A2-A160-64D474A1184A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987AB861-9E7F-4AEF-8F29-4C1B6EABD4E3}">
      <dgm:prSet/>
      <dgm:spPr/>
      <dgm:t>
        <a:bodyPr/>
        <a:lstStyle/>
        <a:p>
          <a:pPr rtl="0"/>
          <a:r>
            <a:rPr lang="zh-CN" altLang="en-US" b="0" dirty="0" smtClean="0">
              <a:latin typeface="楷体" panose="02010609060101010101" pitchFamily="49" charset="-122"/>
              <a:ea typeface="楷体" panose="02010609060101010101" pitchFamily="49" charset="-122"/>
            </a:rPr>
            <a:t>基本论述</a:t>
          </a:r>
          <a:endParaRPr lang="zh-CN" b="0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7B027277-57A8-4A06-8CE1-8C081663E2E6}" type="parTrans" cxnId="{E122C53F-185B-4F53-A1C6-A5F731374089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DC91500-F2B4-4826-973B-6A40A253653E}" type="sibTrans" cxnId="{E122C53F-185B-4F53-A1C6-A5F731374089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A9DE4CDE-60A6-4AE6-BA64-15B139B93300}">
      <dgm:prSet/>
      <dgm:spPr/>
      <dgm:t>
        <a:bodyPr/>
        <a:lstStyle/>
        <a:p>
          <a:pPr rtl="0"/>
          <a:r>
            <a:rPr lang="zh-CN" altLang="en-US" b="0" dirty="0" smtClean="0">
              <a:latin typeface="楷体" panose="02010609060101010101" pitchFamily="49" charset="-122"/>
              <a:ea typeface="楷体" panose="02010609060101010101" pitchFamily="49" charset="-122"/>
            </a:rPr>
            <a:t>逻辑建构</a:t>
          </a:r>
          <a:endParaRPr lang="zh-CN" b="0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828A62F5-7C91-469D-82F0-2A3E1E04C83D}" type="parTrans" cxnId="{5C5AA794-8D8B-4AA3-B614-D228C02263C7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735CF112-9BD7-4A9B-9E23-C6BC74D4C446}" type="sibTrans" cxnId="{5C5AA794-8D8B-4AA3-B614-D228C02263C7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6BBFCE5-0AD7-4B03-BE9B-B388C7CA9095}">
      <dgm:prSet/>
      <dgm:spPr/>
      <dgm:t>
        <a:bodyPr/>
        <a:lstStyle/>
        <a:p>
          <a:pPr rtl="0"/>
          <a:r>
            <a:rPr lang="zh-CN" altLang="en-US" b="0" dirty="0" smtClean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rPr>
            <a:t>载体创新</a:t>
          </a:r>
          <a:endParaRPr lang="zh-CN" b="0" dirty="0">
            <a:solidFill>
              <a:srgbClr val="002060"/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BC4CA68-FEFE-42FB-94EB-C18E651D4736}" type="parTrans" cxnId="{12B93D01-9866-423A-A15F-4EC8B679B0E0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19FB3DE8-D981-4EF8-91B9-EB3E4625417A}" type="sibTrans" cxnId="{12B93D01-9866-423A-A15F-4EC8B679B0E0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019C4AF2-A743-43C2-AA3D-4F18430A86A5}">
      <dgm:prSet/>
      <dgm:spPr/>
      <dgm:t>
        <a:bodyPr/>
        <a:lstStyle/>
        <a:p>
          <a:pPr rtl="0"/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从校园文化向学校文化升级</a:t>
          </a:r>
          <a:endParaRPr lang="zh-CN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66A284E8-1A92-4D09-8BAC-C10976484DC3}" type="parTrans" cxnId="{CE37495D-9EC5-453D-A66A-FC1595118A97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1176940-2CA3-4B8E-BDA8-41688B2925B2}" type="sibTrans" cxnId="{CE37495D-9EC5-453D-A66A-FC1595118A97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A54840EE-10D7-42F2-9079-73802BF63F47}">
      <dgm:prSet/>
      <dgm:spPr/>
      <dgm:t>
        <a:bodyPr/>
        <a:lstStyle/>
        <a:p>
          <a:pPr rtl="0"/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从要素培育向体系建构升级</a:t>
          </a:r>
          <a:endParaRPr lang="zh-CN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91513ED5-9931-4835-B9E4-CBB5D9E16202}" type="parTrans" cxnId="{E8D86C6F-439D-4346-9A7B-E3F863107EAD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485DC75-6E8A-4743-85B2-3EA7B87248F2}" type="sibTrans" cxnId="{E8D86C6F-439D-4346-9A7B-E3F863107EAD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E32DBEC-8AFF-40A8-8D2F-9D6B01692FD1}">
      <dgm:prSet/>
      <dgm:spPr/>
      <dgm:t>
        <a:bodyPr/>
        <a:lstStyle/>
        <a:p>
          <a:pPr rtl="0"/>
          <a:r>
            <a:rPr lang="zh-CN" altLang="en-US" b="1" dirty="0" smtClean="0">
              <a:latin typeface="楷体" panose="02010609060101010101" pitchFamily="49" charset="-122"/>
              <a:ea typeface="楷体" panose="02010609060101010101" pitchFamily="49" charset="-122"/>
            </a:rPr>
            <a:t>从传统路径向泛在领域升级</a:t>
          </a:r>
          <a:endParaRPr lang="zh-CN" b="1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EDB23A67-421B-4086-9C1D-50B11E9DCFC2}" type="parTrans" cxnId="{F1FB599A-F334-4988-A8F6-0DE7428E381E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FD72942-42E1-4C51-9A6F-3425822CB2B1}" type="sibTrans" cxnId="{F1FB599A-F334-4988-A8F6-0DE7428E381E}">
      <dgm:prSet/>
      <dgm:spPr/>
      <dgm:t>
        <a:bodyPr/>
        <a:lstStyle/>
        <a:p>
          <a:endParaRPr lang="zh-CN" altLang="en-US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B29EB8D-1A65-488D-8DFB-C0B6EC1F3877}" type="pres">
      <dgm:prSet presAssocID="{7B36947E-DB23-46A2-A160-64D474A118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B36A269-650D-4ADD-B421-9FD6312D36A7}" type="pres">
      <dgm:prSet presAssocID="{987AB861-9E7F-4AEF-8F29-4C1B6EABD4E3}" presName="linNode" presStyleCnt="0"/>
      <dgm:spPr/>
      <dgm:t>
        <a:bodyPr/>
        <a:lstStyle/>
        <a:p>
          <a:endParaRPr lang="zh-CN" altLang="en-US"/>
        </a:p>
      </dgm:t>
    </dgm:pt>
    <dgm:pt modelId="{59255436-1908-468F-B58B-CD70FEB440F1}" type="pres">
      <dgm:prSet presAssocID="{987AB861-9E7F-4AEF-8F29-4C1B6EABD4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0C5E46-ED58-4F17-9224-0B7EDA097DAF}" type="pres">
      <dgm:prSet presAssocID="{987AB861-9E7F-4AEF-8F29-4C1B6EABD4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490070-3E54-435A-9D37-3355E50DFF0F}" type="pres">
      <dgm:prSet presAssocID="{BDC91500-F2B4-4826-973B-6A40A253653E}" presName="sp" presStyleCnt="0"/>
      <dgm:spPr/>
      <dgm:t>
        <a:bodyPr/>
        <a:lstStyle/>
        <a:p>
          <a:endParaRPr lang="zh-CN" altLang="en-US"/>
        </a:p>
      </dgm:t>
    </dgm:pt>
    <dgm:pt modelId="{6B1AC42F-AE6E-447F-AE96-1C4A02BE4BE4}" type="pres">
      <dgm:prSet presAssocID="{A9DE4CDE-60A6-4AE6-BA64-15B139B93300}" presName="linNode" presStyleCnt="0"/>
      <dgm:spPr/>
      <dgm:t>
        <a:bodyPr/>
        <a:lstStyle/>
        <a:p>
          <a:endParaRPr lang="zh-CN" altLang="en-US"/>
        </a:p>
      </dgm:t>
    </dgm:pt>
    <dgm:pt modelId="{70CAAC92-B01A-457A-A6CD-3749E8EF2658}" type="pres">
      <dgm:prSet presAssocID="{A9DE4CDE-60A6-4AE6-BA64-15B139B9330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375399-AA57-4BBF-BAFC-15CEA7C56DDE}" type="pres">
      <dgm:prSet presAssocID="{A9DE4CDE-60A6-4AE6-BA64-15B139B9330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CCD955-EDDF-4955-A03C-C1B0B7E2BA80}" type="pres">
      <dgm:prSet presAssocID="{735CF112-9BD7-4A9B-9E23-C6BC74D4C446}" presName="sp" presStyleCnt="0"/>
      <dgm:spPr/>
      <dgm:t>
        <a:bodyPr/>
        <a:lstStyle/>
        <a:p>
          <a:endParaRPr lang="zh-CN" altLang="en-US"/>
        </a:p>
      </dgm:t>
    </dgm:pt>
    <dgm:pt modelId="{A6768409-F663-4A1F-A101-E71C730C7500}" type="pres">
      <dgm:prSet presAssocID="{B6BBFCE5-0AD7-4B03-BE9B-B388C7CA9095}" presName="linNode" presStyleCnt="0"/>
      <dgm:spPr/>
      <dgm:t>
        <a:bodyPr/>
        <a:lstStyle/>
        <a:p>
          <a:endParaRPr lang="zh-CN" altLang="en-US"/>
        </a:p>
      </dgm:t>
    </dgm:pt>
    <dgm:pt modelId="{1CFC177F-A62E-4D94-AEDA-926ABD5C7FCD}" type="pres">
      <dgm:prSet presAssocID="{B6BBFCE5-0AD7-4B03-BE9B-B388C7CA909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FE81770-2D0C-42E8-B70A-8BD861C37484}" type="pres">
      <dgm:prSet presAssocID="{B6BBFCE5-0AD7-4B03-BE9B-B388C7CA909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2B93D01-9866-423A-A15F-4EC8B679B0E0}" srcId="{7B36947E-DB23-46A2-A160-64D474A1184A}" destId="{B6BBFCE5-0AD7-4B03-BE9B-B388C7CA9095}" srcOrd="2" destOrd="0" parTransId="{2BC4CA68-FEFE-42FB-94EB-C18E651D4736}" sibTransId="{19FB3DE8-D981-4EF8-91B9-EB3E4625417A}"/>
    <dgm:cxn modelId="{1DD34537-1B24-45DF-94FA-E84FDC574933}" type="presOf" srcId="{7B36947E-DB23-46A2-A160-64D474A1184A}" destId="{BB29EB8D-1A65-488D-8DFB-C0B6EC1F3877}" srcOrd="0" destOrd="0" presId="urn:microsoft.com/office/officeart/2005/8/layout/vList5"/>
    <dgm:cxn modelId="{0D89B8C7-4982-44B1-8310-AB68B87E7F34}" type="presOf" srcId="{A54840EE-10D7-42F2-9079-73802BF63F47}" destId="{C3375399-AA57-4BBF-BAFC-15CEA7C56DDE}" srcOrd="0" destOrd="0" presId="urn:microsoft.com/office/officeart/2005/8/layout/vList5"/>
    <dgm:cxn modelId="{63578075-8414-4A2B-8BFA-4780DA01EEBB}" type="presOf" srcId="{987AB861-9E7F-4AEF-8F29-4C1B6EABD4E3}" destId="{59255436-1908-468F-B58B-CD70FEB440F1}" srcOrd="0" destOrd="0" presId="urn:microsoft.com/office/officeart/2005/8/layout/vList5"/>
    <dgm:cxn modelId="{E8D86C6F-439D-4346-9A7B-E3F863107EAD}" srcId="{A9DE4CDE-60A6-4AE6-BA64-15B139B93300}" destId="{A54840EE-10D7-42F2-9079-73802BF63F47}" srcOrd="0" destOrd="0" parTransId="{91513ED5-9931-4835-B9E4-CBB5D9E16202}" sibTransId="{B485DC75-6E8A-4743-85B2-3EA7B87248F2}"/>
    <dgm:cxn modelId="{CE37495D-9EC5-453D-A66A-FC1595118A97}" srcId="{987AB861-9E7F-4AEF-8F29-4C1B6EABD4E3}" destId="{019C4AF2-A743-43C2-AA3D-4F18430A86A5}" srcOrd="0" destOrd="0" parTransId="{66A284E8-1A92-4D09-8BAC-C10976484DC3}" sibTransId="{21176940-2CA3-4B8E-BDA8-41688B2925B2}"/>
    <dgm:cxn modelId="{E122C53F-185B-4F53-A1C6-A5F731374089}" srcId="{7B36947E-DB23-46A2-A160-64D474A1184A}" destId="{987AB861-9E7F-4AEF-8F29-4C1B6EABD4E3}" srcOrd="0" destOrd="0" parTransId="{7B027277-57A8-4A06-8CE1-8C081663E2E6}" sibTransId="{BDC91500-F2B4-4826-973B-6A40A253653E}"/>
    <dgm:cxn modelId="{8E11497D-457F-4BC9-BD29-2B9EFFBE882D}" type="presOf" srcId="{B6BBFCE5-0AD7-4B03-BE9B-B388C7CA9095}" destId="{1CFC177F-A62E-4D94-AEDA-926ABD5C7FCD}" srcOrd="0" destOrd="0" presId="urn:microsoft.com/office/officeart/2005/8/layout/vList5"/>
    <dgm:cxn modelId="{6CD14876-E1D9-4636-BB26-5F518031A0C1}" type="presOf" srcId="{019C4AF2-A743-43C2-AA3D-4F18430A86A5}" destId="{9E0C5E46-ED58-4F17-9224-0B7EDA097DAF}" srcOrd="0" destOrd="0" presId="urn:microsoft.com/office/officeart/2005/8/layout/vList5"/>
    <dgm:cxn modelId="{37A70116-644B-42C0-83D8-7F904D194C7A}" type="presOf" srcId="{A9DE4CDE-60A6-4AE6-BA64-15B139B93300}" destId="{70CAAC92-B01A-457A-A6CD-3749E8EF2658}" srcOrd="0" destOrd="0" presId="urn:microsoft.com/office/officeart/2005/8/layout/vList5"/>
    <dgm:cxn modelId="{26B35D98-EB02-4339-AC74-5DFE4BDB45DB}" type="presOf" srcId="{CE32DBEC-8AFF-40A8-8D2F-9D6B01692FD1}" destId="{1FE81770-2D0C-42E8-B70A-8BD861C37484}" srcOrd="0" destOrd="0" presId="urn:microsoft.com/office/officeart/2005/8/layout/vList5"/>
    <dgm:cxn modelId="{5C5AA794-8D8B-4AA3-B614-D228C02263C7}" srcId="{7B36947E-DB23-46A2-A160-64D474A1184A}" destId="{A9DE4CDE-60A6-4AE6-BA64-15B139B93300}" srcOrd="1" destOrd="0" parTransId="{828A62F5-7C91-469D-82F0-2A3E1E04C83D}" sibTransId="{735CF112-9BD7-4A9B-9E23-C6BC74D4C446}"/>
    <dgm:cxn modelId="{F1FB599A-F334-4988-A8F6-0DE7428E381E}" srcId="{B6BBFCE5-0AD7-4B03-BE9B-B388C7CA9095}" destId="{CE32DBEC-8AFF-40A8-8D2F-9D6B01692FD1}" srcOrd="0" destOrd="0" parTransId="{EDB23A67-421B-4086-9C1D-50B11E9DCFC2}" sibTransId="{CFD72942-42E1-4C51-9A6F-3425822CB2B1}"/>
    <dgm:cxn modelId="{2493308F-B31F-4B0C-9885-A52340322891}" type="presParOf" srcId="{BB29EB8D-1A65-488D-8DFB-C0B6EC1F3877}" destId="{EB36A269-650D-4ADD-B421-9FD6312D36A7}" srcOrd="0" destOrd="0" presId="urn:microsoft.com/office/officeart/2005/8/layout/vList5"/>
    <dgm:cxn modelId="{7415C8AB-2B29-4BEF-82BA-3D5CB76C413C}" type="presParOf" srcId="{EB36A269-650D-4ADD-B421-9FD6312D36A7}" destId="{59255436-1908-468F-B58B-CD70FEB440F1}" srcOrd="0" destOrd="0" presId="urn:microsoft.com/office/officeart/2005/8/layout/vList5"/>
    <dgm:cxn modelId="{4DD45A7D-D78C-4DEA-971E-1CEF129E9C01}" type="presParOf" srcId="{EB36A269-650D-4ADD-B421-9FD6312D36A7}" destId="{9E0C5E46-ED58-4F17-9224-0B7EDA097DAF}" srcOrd="1" destOrd="0" presId="urn:microsoft.com/office/officeart/2005/8/layout/vList5"/>
    <dgm:cxn modelId="{F40095F6-FEB2-4409-8C95-C830FF87F27E}" type="presParOf" srcId="{BB29EB8D-1A65-488D-8DFB-C0B6EC1F3877}" destId="{99490070-3E54-435A-9D37-3355E50DFF0F}" srcOrd="1" destOrd="0" presId="urn:microsoft.com/office/officeart/2005/8/layout/vList5"/>
    <dgm:cxn modelId="{0FC1CD21-794F-4F0E-B0B0-4D284D2F3842}" type="presParOf" srcId="{BB29EB8D-1A65-488D-8DFB-C0B6EC1F3877}" destId="{6B1AC42F-AE6E-447F-AE96-1C4A02BE4BE4}" srcOrd="2" destOrd="0" presId="urn:microsoft.com/office/officeart/2005/8/layout/vList5"/>
    <dgm:cxn modelId="{D065BE6E-2124-4489-BDD2-69D580B80BA1}" type="presParOf" srcId="{6B1AC42F-AE6E-447F-AE96-1C4A02BE4BE4}" destId="{70CAAC92-B01A-457A-A6CD-3749E8EF2658}" srcOrd="0" destOrd="0" presId="urn:microsoft.com/office/officeart/2005/8/layout/vList5"/>
    <dgm:cxn modelId="{8FF3E5B1-DE4D-4E55-90EC-CD80DFF62E43}" type="presParOf" srcId="{6B1AC42F-AE6E-447F-AE96-1C4A02BE4BE4}" destId="{C3375399-AA57-4BBF-BAFC-15CEA7C56DDE}" srcOrd="1" destOrd="0" presId="urn:microsoft.com/office/officeart/2005/8/layout/vList5"/>
    <dgm:cxn modelId="{750D32FE-EAC7-4877-BD6A-5F974A3A1BFC}" type="presParOf" srcId="{BB29EB8D-1A65-488D-8DFB-C0B6EC1F3877}" destId="{70CCD955-EDDF-4955-A03C-C1B0B7E2BA80}" srcOrd="3" destOrd="0" presId="urn:microsoft.com/office/officeart/2005/8/layout/vList5"/>
    <dgm:cxn modelId="{AB686FC9-D19B-4E72-B0C2-8B3A98515F49}" type="presParOf" srcId="{BB29EB8D-1A65-488D-8DFB-C0B6EC1F3877}" destId="{A6768409-F663-4A1F-A101-E71C730C7500}" srcOrd="4" destOrd="0" presId="urn:microsoft.com/office/officeart/2005/8/layout/vList5"/>
    <dgm:cxn modelId="{7C10D499-C6D0-4738-80FF-566E86BD47A3}" type="presParOf" srcId="{A6768409-F663-4A1F-A101-E71C730C7500}" destId="{1CFC177F-A62E-4D94-AEDA-926ABD5C7FCD}" srcOrd="0" destOrd="0" presId="urn:microsoft.com/office/officeart/2005/8/layout/vList5"/>
    <dgm:cxn modelId="{D62EDFFF-302A-4137-A6D4-5B4A2E1CCC61}" type="presParOf" srcId="{A6768409-F663-4A1F-A101-E71C730C7500}" destId="{1FE81770-2D0C-42E8-B70A-8BD861C374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024BF1F8-EE40-4FE2-95C4-EE2145463820}" type="presOf" srcId="{3B8A5084-E35A-48D9-9B24-D03957A8E5F2}" destId="{4B954380-C2FE-42E1-A6B2-8668620C237B}" srcOrd="1" destOrd="0" presId="urn:microsoft.com/office/officeart/2005/8/layout/process4"/>
    <dgm:cxn modelId="{E575A9D5-C8BC-4E60-99C4-3E0B1B319F6F}" type="presOf" srcId="{3B8A5084-E35A-48D9-9B24-D03957A8E5F2}" destId="{4BC77585-3833-442F-8694-77F27EB476D9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4594B322-A2B3-412D-9700-A0DB542DFC14}" type="presOf" srcId="{AE78A536-6D35-433A-AC42-1415088DD511}" destId="{8EC80A5C-2587-48E9-A564-8A4B8A64A8DE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B09FDF58-98C2-4557-92B8-2A7A31D28EE8}" type="presOf" srcId="{3AA52255-F628-45FC-9461-882A3FFE5F4F}" destId="{B07FE786-255D-4538-96BB-BB6E962CB6A7}" srcOrd="0" destOrd="0" presId="urn:microsoft.com/office/officeart/2005/8/layout/process4"/>
    <dgm:cxn modelId="{B3CD62F1-F7B3-4CA0-B9B2-F3934C92CA04}" type="presOf" srcId="{6B508AEB-FDFA-4951-8CBE-262F8E76A2CB}" destId="{1C05840D-7138-41AC-A59D-83ED268FCA24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5A75AD50-926F-472D-BC39-23285E3DC2A7}" type="presOf" srcId="{2C84C875-BBA1-4C41-973D-81E7A82EBB65}" destId="{6F087957-1CDC-46F3-A274-EC3766D7DA51}" srcOrd="0" destOrd="0" presId="urn:microsoft.com/office/officeart/2005/8/layout/process4"/>
    <dgm:cxn modelId="{B2811961-E100-4EDC-9A50-459BCA62B188}" type="presOf" srcId="{52F4EE68-6A8C-4C8B-8C93-D4B7D6313EF8}" destId="{7A71BD3B-64D7-4F34-8572-3152B980DA5A}" srcOrd="0" destOrd="0" presId="urn:microsoft.com/office/officeart/2005/8/layout/process4"/>
    <dgm:cxn modelId="{B3D9F341-DE23-485A-9295-92051616DAEF}" type="presParOf" srcId="{7A71BD3B-64D7-4F34-8572-3152B980DA5A}" destId="{42CAA8CA-8AB9-42C3-9FCE-6434647705D2}" srcOrd="0" destOrd="0" presId="urn:microsoft.com/office/officeart/2005/8/layout/process4"/>
    <dgm:cxn modelId="{6474E8BA-1CF8-4E47-A465-EFE3244018D2}" type="presParOf" srcId="{42CAA8CA-8AB9-42C3-9FCE-6434647705D2}" destId="{4BC77585-3833-442F-8694-77F27EB476D9}" srcOrd="0" destOrd="0" presId="urn:microsoft.com/office/officeart/2005/8/layout/process4"/>
    <dgm:cxn modelId="{CFBB25B5-F638-4A5E-A86C-80DE0C5AB859}" type="presParOf" srcId="{42CAA8CA-8AB9-42C3-9FCE-6434647705D2}" destId="{4B954380-C2FE-42E1-A6B2-8668620C237B}" srcOrd="1" destOrd="0" presId="urn:microsoft.com/office/officeart/2005/8/layout/process4"/>
    <dgm:cxn modelId="{DE030CEC-3F87-4BC5-9EFA-0F6E2DD7EDA5}" type="presParOf" srcId="{42CAA8CA-8AB9-42C3-9FCE-6434647705D2}" destId="{FB87C059-F9F1-46D8-B63E-DFC0373940A2}" srcOrd="2" destOrd="0" presId="urn:microsoft.com/office/officeart/2005/8/layout/process4"/>
    <dgm:cxn modelId="{C4E5962E-FE15-4EDC-B8FD-F85D42478CE4}" type="presParOf" srcId="{FB87C059-F9F1-46D8-B63E-DFC0373940A2}" destId="{B07FE786-255D-4538-96BB-BB6E962CB6A7}" srcOrd="0" destOrd="0" presId="urn:microsoft.com/office/officeart/2005/8/layout/process4"/>
    <dgm:cxn modelId="{1145DEE8-F4D6-4677-869B-D9B7B99CDC79}" type="presParOf" srcId="{FB87C059-F9F1-46D8-B63E-DFC0373940A2}" destId="{6F087957-1CDC-46F3-A274-EC3766D7DA51}" srcOrd="1" destOrd="0" presId="urn:microsoft.com/office/officeart/2005/8/layout/process4"/>
    <dgm:cxn modelId="{B2F72C80-2441-47F1-8644-2EA572084BAC}" type="presParOf" srcId="{FB87C059-F9F1-46D8-B63E-DFC0373940A2}" destId="{8EC80A5C-2587-48E9-A564-8A4B8A64A8DE}" srcOrd="2" destOrd="0" presId="urn:microsoft.com/office/officeart/2005/8/layout/process4"/>
    <dgm:cxn modelId="{78F9D74C-409A-40C1-BFE6-ECADC01F3AD5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职员资格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01DCA3C-A39B-4EFC-863A-3BEC1B882609}" type="presOf" srcId="{2C84C875-BBA1-4C41-973D-81E7A82EBB65}" destId="{6F087957-1CDC-46F3-A274-EC3766D7DA51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175801B7-A1D0-44BB-AE42-523FECDCB411}" type="presOf" srcId="{3B8A5084-E35A-48D9-9B24-D03957A8E5F2}" destId="{4B954380-C2FE-42E1-A6B2-8668620C237B}" srcOrd="1" destOrd="0" presId="urn:microsoft.com/office/officeart/2005/8/layout/process4"/>
    <dgm:cxn modelId="{4944B173-FC3B-4410-9662-58A7B1BA5F00}" type="presOf" srcId="{6B508AEB-FDFA-4951-8CBE-262F8E76A2CB}" destId="{1C05840D-7138-41AC-A59D-83ED268FCA24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FB330BD1-7639-4A3E-B760-718A03FD32CA}" type="presOf" srcId="{52F4EE68-6A8C-4C8B-8C93-D4B7D6313EF8}" destId="{7A71BD3B-64D7-4F34-8572-3152B980DA5A}" srcOrd="0" destOrd="0" presId="urn:microsoft.com/office/officeart/2005/8/layout/process4"/>
    <dgm:cxn modelId="{6ABC2EA2-16C8-44DC-83E4-7F698DB905FF}" type="presOf" srcId="{3AA52255-F628-45FC-9461-882A3FFE5F4F}" destId="{B07FE786-255D-4538-96BB-BB6E962CB6A7}" srcOrd="0" destOrd="0" presId="urn:microsoft.com/office/officeart/2005/8/layout/process4"/>
    <dgm:cxn modelId="{EF156373-7C62-4314-B372-1EEF90FE3A58}" type="presOf" srcId="{AE78A536-6D35-433A-AC42-1415088DD511}" destId="{8EC80A5C-2587-48E9-A564-8A4B8A64A8DE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1226CE5E-8970-43C0-A21C-275CC6B95A9D}" type="presOf" srcId="{3B8A5084-E35A-48D9-9B24-D03957A8E5F2}" destId="{4BC77585-3833-442F-8694-77F27EB476D9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C7947AE5-778D-401A-9A92-DD9E8C58371E}" type="presParOf" srcId="{7A71BD3B-64D7-4F34-8572-3152B980DA5A}" destId="{42CAA8CA-8AB9-42C3-9FCE-6434647705D2}" srcOrd="0" destOrd="0" presId="urn:microsoft.com/office/officeart/2005/8/layout/process4"/>
    <dgm:cxn modelId="{E9B7A560-2B30-41B2-9080-D47AD06C24A3}" type="presParOf" srcId="{42CAA8CA-8AB9-42C3-9FCE-6434647705D2}" destId="{4BC77585-3833-442F-8694-77F27EB476D9}" srcOrd="0" destOrd="0" presId="urn:microsoft.com/office/officeart/2005/8/layout/process4"/>
    <dgm:cxn modelId="{ED2743BC-66FC-4ABC-960D-DBEF94F74FA6}" type="presParOf" srcId="{42CAA8CA-8AB9-42C3-9FCE-6434647705D2}" destId="{4B954380-C2FE-42E1-A6B2-8668620C237B}" srcOrd="1" destOrd="0" presId="urn:microsoft.com/office/officeart/2005/8/layout/process4"/>
    <dgm:cxn modelId="{7CEB3683-2C59-44C5-97F1-3635BD16169B}" type="presParOf" srcId="{42CAA8CA-8AB9-42C3-9FCE-6434647705D2}" destId="{FB87C059-F9F1-46D8-B63E-DFC0373940A2}" srcOrd="2" destOrd="0" presId="urn:microsoft.com/office/officeart/2005/8/layout/process4"/>
    <dgm:cxn modelId="{C06952DA-28FB-4999-AA2F-D2ED778C1791}" type="presParOf" srcId="{FB87C059-F9F1-46D8-B63E-DFC0373940A2}" destId="{B07FE786-255D-4538-96BB-BB6E962CB6A7}" srcOrd="0" destOrd="0" presId="urn:microsoft.com/office/officeart/2005/8/layout/process4"/>
    <dgm:cxn modelId="{6D7D3D8B-ECF7-4EF0-AA27-C9017FFE60AF}" type="presParOf" srcId="{FB87C059-F9F1-46D8-B63E-DFC0373940A2}" destId="{6F087957-1CDC-46F3-A274-EC3766D7DA51}" srcOrd="1" destOrd="0" presId="urn:microsoft.com/office/officeart/2005/8/layout/process4"/>
    <dgm:cxn modelId="{5FC5C787-E413-4E11-BC0C-DC82980E120C}" type="presParOf" srcId="{FB87C059-F9F1-46D8-B63E-DFC0373940A2}" destId="{8EC80A5C-2587-48E9-A564-8A4B8A64A8DE}" srcOrd="2" destOrd="0" presId="urn:microsoft.com/office/officeart/2005/8/layout/process4"/>
    <dgm:cxn modelId="{EDD66241-D9DE-49C7-8EE4-8FF0170F4501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60EE86-C022-457E-8A99-47A803C282CE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01F7B24-82D0-4668-8C0B-CCBCC7901905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专设课程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E1B404E-7182-498C-99F8-5CDEB9DB4FA7}" type="parTrans" cxnId="{1F048965-78F9-47BF-80A1-13107B9EAE53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8D53FD1-D958-4863-859A-3631CF93A58F}" type="sibTrans" cxnId="{1F048965-78F9-47BF-80A1-13107B9EAE53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D5667C7-13C1-40FD-89CC-2110B55716E6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德育课程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9DD4191-A473-40DD-B55C-4387D375A838}" type="parTrans" cxnId="{FEAA0EFC-B281-4FAF-A862-2CBD520403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D23974-8294-4CB8-A85B-5A3F5BA4EBA1}" type="sibTrans" cxnId="{FEAA0EFC-B281-4FAF-A862-2CBD520403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30F406B-775B-4E8E-B401-728A378BDD64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其他公共基础课程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B712B25-F3BA-4AA7-9586-66D6AEA300D4}" type="parTrans" cxnId="{D1A56376-800F-4D3B-A7BE-7F27007417F2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4BC8A4-E7BA-4F04-94BE-88F6B8282279}" type="sibTrans" cxnId="{D1A56376-800F-4D3B-A7BE-7F27007417F2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A99DDF4-5B26-45C9-94DC-F517992592C4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融入性课程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03838AA-456A-46E8-A872-931F4062C53D}" type="parTrans" cxnId="{C2FBE8FA-D4FC-4F38-A5A4-D00574C3BE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9A1758-8EBB-48D7-9757-9C32C43457F0}" type="sibTrans" cxnId="{C2FBE8FA-D4FC-4F38-A5A4-D00574C3BE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8877A7-ABB9-4C65-AB70-89D4F616254F}" type="pres">
      <dgm:prSet presAssocID="{D960EE86-C022-457E-8A99-47A803C282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0084B96-C25A-4544-B3CE-A8A17AD03948}" type="pres">
      <dgm:prSet presAssocID="{201F7B24-82D0-4668-8C0B-CCBCC7901905}" presName="root" presStyleCnt="0"/>
      <dgm:spPr/>
    </dgm:pt>
    <dgm:pt modelId="{BDCF5EF6-51E2-456F-8106-D6F065FA3A33}" type="pres">
      <dgm:prSet presAssocID="{201F7B24-82D0-4668-8C0B-CCBCC7901905}" presName="rootComposite" presStyleCnt="0"/>
      <dgm:spPr/>
    </dgm:pt>
    <dgm:pt modelId="{5E2CFC05-97D5-4F1A-A91E-82658A079F26}" type="pres">
      <dgm:prSet presAssocID="{201F7B24-82D0-4668-8C0B-CCBCC7901905}" presName="rootText" presStyleLbl="node1" presStyleIdx="0" presStyleCnt="4"/>
      <dgm:spPr/>
      <dgm:t>
        <a:bodyPr/>
        <a:lstStyle/>
        <a:p>
          <a:endParaRPr lang="zh-CN" altLang="en-US"/>
        </a:p>
      </dgm:t>
    </dgm:pt>
    <dgm:pt modelId="{B64B3301-CDAF-4030-A6E9-E4965E066503}" type="pres">
      <dgm:prSet presAssocID="{201F7B24-82D0-4668-8C0B-CCBCC7901905}" presName="rootConnector" presStyleLbl="node1" presStyleIdx="0" presStyleCnt="4"/>
      <dgm:spPr/>
      <dgm:t>
        <a:bodyPr/>
        <a:lstStyle/>
        <a:p>
          <a:endParaRPr lang="zh-CN" altLang="en-US"/>
        </a:p>
      </dgm:t>
    </dgm:pt>
    <dgm:pt modelId="{ACFBD26A-F7CC-45A5-B410-D438CBAFCF65}" type="pres">
      <dgm:prSet presAssocID="{201F7B24-82D0-4668-8C0B-CCBCC7901905}" presName="childShape" presStyleCnt="0"/>
      <dgm:spPr/>
    </dgm:pt>
    <dgm:pt modelId="{50A2211D-8CF0-4A6A-B68B-FA6F7795884C}" type="pres">
      <dgm:prSet presAssocID="{9D5667C7-13C1-40FD-89CC-2110B55716E6}" presName="root" presStyleCnt="0"/>
      <dgm:spPr/>
    </dgm:pt>
    <dgm:pt modelId="{A31D1CB6-8D37-4C25-8743-E9DDC08A46A2}" type="pres">
      <dgm:prSet presAssocID="{9D5667C7-13C1-40FD-89CC-2110B55716E6}" presName="rootComposite" presStyleCnt="0"/>
      <dgm:spPr/>
    </dgm:pt>
    <dgm:pt modelId="{594DD894-9B0D-4DEC-B34D-F82B8B825CDE}" type="pres">
      <dgm:prSet presAssocID="{9D5667C7-13C1-40FD-89CC-2110B55716E6}" presName="rootText" presStyleLbl="node1" presStyleIdx="1" presStyleCnt="4"/>
      <dgm:spPr/>
      <dgm:t>
        <a:bodyPr/>
        <a:lstStyle/>
        <a:p>
          <a:endParaRPr lang="zh-CN" altLang="en-US"/>
        </a:p>
      </dgm:t>
    </dgm:pt>
    <dgm:pt modelId="{B10011AE-54C1-47D4-AC31-252A6862AA72}" type="pres">
      <dgm:prSet presAssocID="{9D5667C7-13C1-40FD-89CC-2110B55716E6}" presName="rootConnector" presStyleLbl="node1" presStyleIdx="1" presStyleCnt="4"/>
      <dgm:spPr/>
      <dgm:t>
        <a:bodyPr/>
        <a:lstStyle/>
        <a:p>
          <a:endParaRPr lang="zh-CN" altLang="en-US"/>
        </a:p>
      </dgm:t>
    </dgm:pt>
    <dgm:pt modelId="{4EF13A47-592B-4202-B887-99D6AD84B8A6}" type="pres">
      <dgm:prSet presAssocID="{9D5667C7-13C1-40FD-89CC-2110B55716E6}" presName="childShape" presStyleCnt="0"/>
      <dgm:spPr/>
    </dgm:pt>
    <dgm:pt modelId="{33C8B695-68F2-4CEF-A354-C13C2A1B99C0}" type="pres">
      <dgm:prSet presAssocID="{C30F406B-775B-4E8E-B401-728A378BDD64}" presName="root" presStyleCnt="0"/>
      <dgm:spPr/>
    </dgm:pt>
    <dgm:pt modelId="{31A44149-7B3D-43F1-9C39-9A52BC1A84A2}" type="pres">
      <dgm:prSet presAssocID="{C30F406B-775B-4E8E-B401-728A378BDD64}" presName="rootComposite" presStyleCnt="0"/>
      <dgm:spPr/>
    </dgm:pt>
    <dgm:pt modelId="{7CD0B2F5-F9CE-41C4-A619-F0FFB3550B78}" type="pres">
      <dgm:prSet presAssocID="{C30F406B-775B-4E8E-B401-728A378BDD64}" presName="rootText" presStyleLbl="node1" presStyleIdx="2" presStyleCnt="4"/>
      <dgm:spPr/>
      <dgm:t>
        <a:bodyPr/>
        <a:lstStyle/>
        <a:p>
          <a:endParaRPr lang="zh-CN" altLang="en-US"/>
        </a:p>
      </dgm:t>
    </dgm:pt>
    <dgm:pt modelId="{806ECEFB-52C0-4DAF-B030-F676EF3194FA}" type="pres">
      <dgm:prSet presAssocID="{C30F406B-775B-4E8E-B401-728A378BDD64}" presName="rootConnector" presStyleLbl="node1" presStyleIdx="2" presStyleCnt="4"/>
      <dgm:spPr/>
      <dgm:t>
        <a:bodyPr/>
        <a:lstStyle/>
        <a:p>
          <a:endParaRPr lang="zh-CN" altLang="en-US"/>
        </a:p>
      </dgm:t>
    </dgm:pt>
    <dgm:pt modelId="{C4AEA744-FE0B-4B57-A75C-1C3E445E0500}" type="pres">
      <dgm:prSet presAssocID="{C30F406B-775B-4E8E-B401-728A378BDD64}" presName="childShape" presStyleCnt="0"/>
      <dgm:spPr/>
    </dgm:pt>
    <dgm:pt modelId="{3E08C238-17D8-46A8-940F-0B4E71B7CBF9}" type="pres">
      <dgm:prSet presAssocID="{4A99DDF4-5B26-45C9-94DC-F517992592C4}" presName="root" presStyleCnt="0"/>
      <dgm:spPr/>
    </dgm:pt>
    <dgm:pt modelId="{C5F80D5D-20E1-4E57-A588-5E3AA91414BA}" type="pres">
      <dgm:prSet presAssocID="{4A99DDF4-5B26-45C9-94DC-F517992592C4}" presName="rootComposite" presStyleCnt="0"/>
      <dgm:spPr/>
    </dgm:pt>
    <dgm:pt modelId="{9D5C8AF8-5D04-4492-BD5F-F363CEB228E2}" type="pres">
      <dgm:prSet presAssocID="{4A99DDF4-5B26-45C9-94DC-F517992592C4}" presName="rootText" presStyleLbl="node1" presStyleIdx="3" presStyleCnt="4"/>
      <dgm:spPr/>
      <dgm:t>
        <a:bodyPr/>
        <a:lstStyle/>
        <a:p>
          <a:endParaRPr lang="zh-CN" altLang="en-US"/>
        </a:p>
      </dgm:t>
    </dgm:pt>
    <dgm:pt modelId="{03945AC2-A92A-478B-ABD9-81E29288B8A6}" type="pres">
      <dgm:prSet presAssocID="{4A99DDF4-5B26-45C9-94DC-F517992592C4}" presName="rootConnector" presStyleLbl="node1" presStyleIdx="3" presStyleCnt="4"/>
      <dgm:spPr/>
      <dgm:t>
        <a:bodyPr/>
        <a:lstStyle/>
        <a:p>
          <a:endParaRPr lang="zh-CN" altLang="en-US"/>
        </a:p>
      </dgm:t>
    </dgm:pt>
    <dgm:pt modelId="{CA4DC8AE-9C83-4051-8AE0-BEA487191322}" type="pres">
      <dgm:prSet presAssocID="{4A99DDF4-5B26-45C9-94DC-F517992592C4}" presName="childShape" presStyleCnt="0"/>
      <dgm:spPr/>
    </dgm:pt>
  </dgm:ptLst>
  <dgm:cxnLst>
    <dgm:cxn modelId="{DEF70CD2-9B62-4E22-BA86-B23945EADDCF}" type="presOf" srcId="{4A99DDF4-5B26-45C9-94DC-F517992592C4}" destId="{03945AC2-A92A-478B-ABD9-81E29288B8A6}" srcOrd="1" destOrd="0" presId="urn:microsoft.com/office/officeart/2005/8/layout/hierarchy3"/>
    <dgm:cxn modelId="{B1D4F26E-1BD3-4989-BD01-086A68B95F6D}" type="presOf" srcId="{201F7B24-82D0-4668-8C0B-CCBCC7901905}" destId="{5E2CFC05-97D5-4F1A-A91E-82658A079F26}" srcOrd="0" destOrd="0" presId="urn:microsoft.com/office/officeart/2005/8/layout/hierarchy3"/>
    <dgm:cxn modelId="{C2FBE8FA-D4FC-4F38-A5A4-D00574C3BED6}" srcId="{D960EE86-C022-457E-8A99-47A803C282CE}" destId="{4A99DDF4-5B26-45C9-94DC-F517992592C4}" srcOrd="3" destOrd="0" parTransId="{E03838AA-456A-46E8-A872-931F4062C53D}" sibTransId="{D89A1758-8EBB-48D7-9757-9C32C43457F0}"/>
    <dgm:cxn modelId="{EDB5EE72-9E85-4C29-BA06-1E818D2E0E59}" type="presOf" srcId="{9D5667C7-13C1-40FD-89CC-2110B55716E6}" destId="{594DD894-9B0D-4DEC-B34D-F82B8B825CDE}" srcOrd="0" destOrd="0" presId="urn:microsoft.com/office/officeart/2005/8/layout/hierarchy3"/>
    <dgm:cxn modelId="{336464DF-EFEF-425F-932F-B443B5D67931}" type="presOf" srcId="{9D5667C7-13C1-40FD-89CC-2110B55716E6}" destId="{B10011AE-54C1-47D4-AC31-252A6862AA72}" srcOrd="1" destOrd="0" presId="urn:microsoft.com/office/officeart/2005/8/layout/hierarchy3"/>
    <dgm:cxn modelId="{A668C14A-069F-49C6-B054-FC5651719CC0}" type="presOf" srcId="{4A99DDF4-5B26-45C9-94DC-F517992592C4}" destId="{9D5C8AF8-5D04-4492-BD5F-F363CEB228E2}" srcOrd="0" destOrd="0" presId="urn:microsoft.com/office/officeart/2005/8/layout/hierarchy3"/>
    <dgm:cxn modelId="{1F048965-78F9-47BF-80A1-13107B9EAE53}" srcId="{D960EE86-C022-457E-8A99-47A803C282CE}" destId="{201F7B24-82D0-4668-8C0B-CCBCC7901905}" srcOrd="0" destOrd="0" parTransId="{BE1B404E-7182-498C-99F8-5CDEB9DB4FA7}" sibTransId="{28D53FD1-D958-4863-859A-3631CF93A58F}"/>
    <dgm:cxn modelId="{D1A56376-800F-4D3B-A7BE-7F27007417F2}" srcId="{D960EE86-C022-457E-8A99-47A803C282CE}" destId="{C30F406B-775B-4E8E-B401-728A378BDD64}" srcOrd="2" destOrd="0" parTransId="{FB712B25-F3BA-4AA7-9586-66D6AEA300D4}" sibTransId="{F54BC8A4-E7BA-4F04-94BE-88F6B8282279}"/>
    <dgm:cxn modelId="{92AC42FE-702F-4654-9232-01EEB332761E}" type="presOf" srcId="{C30F406B-775B-4E8E-B401-728A378BDD64}" destId="{806ECEFB-52C0-4DAF-B030-F676EF3194FA}" srcOrd="1" destOrd="0" presId="urn:microsoft.com/office/officeart/2005/8/layout/hierarchy3"/>
    <dgm:cxn modelId="{FEAA0EFC-B281-4FAF-A862-2CBD520403D6}" srcId="{D960EE86-C022-457E-8A99-47A803C282CE}" destId="{9D5667C7-13C1-40FD-89CC-2110B55716E6}" srcOrd="1" destOrd="0" parTransId="{59DD4191-A473-40DD-B55C-4387D375A838}" sibTransId="{87D23974-8294-4CB8-A85B-5A3F5BA4EBA1}"/>
    <dgm:cxn modelId="{2390B83E-7DF0-4AFF-AB78-6E213422EE39}" type="presOf" srcId="{C30F406B-775B-4E8E-B401-728A378BDD64}" destId="{7CD0B2F5-F9CE-41C4-A619-F0FFB3550B78}" srcOrd="0" destOrd="0" presId="urn:microsoft.com/office/officeart/2005/8/layout/hierarchy3"/>
    <dgm:cxn modelId="{15D6206A-1A74-472B-8549-A98FB09FB595}" type="presOf" srcId="{201F7B24-82D0-4668-8C0B-CCBCC7901905}" destId="{B64B3301-CDAF-4030-A6E9-E4965E066503}" srcOrd="1" destOrd="0" presId="urn:microsoft.com/office/officeart/2005/8/layout/hierarchy3"/>
    <dgm:cxn modelId="{FF4FBC23-E3F0-4B34-8AEC-28F02BE58027}" type="presOf" srcId="{D960EE86-C022-457E-8A99-47A803C282CE}" destId="{BB8877A7-ABB9-4C65-AB70-89D4F616254F}" srcOrd="0" destOrd="0" presId="urn:microsoft.com/office/officeart/2005/8/layout/hierarchy3"/>
    <dgm:cxn modelId="{7EB12282-CC98-4F09-93D2-E1568C5F1558}" type="presParOf" srcId="{BB8877A7-ABB9-4C65-AB70-89D4F616254F}" destId="{B0084B96-C25A-4544-B3CE-A8A17AD03948}" srcOrd="0" destOrd="0" presId="urn:microsoft.com/office/officeart/2005/8/layout/hierarchy3"/>
    <dgm:cxn modelId="{98051A19-7E50-45E7-AC53-D6BF54EC659A}" type="presParOf" srcId="{B0084B96-C25A-4544-B3CE-A8A17AD03948}" destId="{BDCF5EF6-51E2-456F-8106-D6F065FA3A33}" srcOrd="0" destOrd="0" presId="urn:microsoft.com/office/officeart/2005/8/layout/hierarchy3"/>
    <dgm:cxn modelId="{8E426FD3-4A28-43FC-A055-39755D3859C6}" type="presParOf" srcId="{BDCF5EF6-51E2-456F-8106-D6F065FA3A33}" destId="{5E2CFC05-97D5-4F1A-A91E-82658A079F26}" srcOrd="0" destOrd="0" presId="urn:microsoft.com/office/officeart/2005/8/layout/hierarchy3"/>
    <dgm:cxn modelId="{78FC3FBC-3DE8-4D3E-BF43-828E6C3A9199}" type="presParOf" srcId="{BDCF5EF6-51E2-456F-8106-D6F065FA3A33}" destId="{B64B3301-CDAF-4030-A6E9-E4965E066503}" srcOrd="1" destOrd="0" presId="urn:microsoft.com/office/officeart/2005/8/layout/hierarchy3"/>
    <dgm:cxn modelId="{EFFEFE1D-E111-4A3D-8300-3492AF96E58C}" type="presParOf" srcId="{B0084B96-C25A-4544-B3CE-A8A17AD03948}" destId="{ACFBD26A-F7CC-45A5-B410-D438CBAFCF65}" srcOrd="1" destOrd="0" presId="urn:microsoft.com/office/officeart/2005/8/layout/hierarchy3"/>
    <dgm:cxn modelId="{EDDDD938-1D7F-42F7-A814-63CD11D13BAC}" type="presParOf" srcId="{BB8877A7-ABB9-4C65-AB70-89D4F616254F}" destId="{50A2211D-8CF0-4A6A-B68B-FA6F7795884C}" srcOrd="1" destOrd="0" presId="urn:microsoft.com/office/officeart/2005/8/layout/hierarchy3"/>
    <dgm:cxn modelId="{2981C787-A384-4FE4-84AF-141C60CB53C8}" type="presParOf" srcId="{50A2211D-8CF0-4A6A-B68B-FA6F7795884C}" destId="{A31D1CB6-8D37-4C25-8743-E9DDC08A46A2}" srcOrd="0" destOrd="0" presId="urn:microsoft.com/office/officeart/2005/8/layout/hierarchy3"/>
    <dgm:cxn modelId="{76ED88C5-D561-4AD4-8685-1C89CF4BBEE1}" type="presParOf" srcId="{A31D1CB6-8D37-4C25-8743-E9DDC08A46A2}" destId="{594DD894-9B0D-4DEC-B34D-F82B8B825CDE}" srcOrd="0" destOrd="0" presId="urn:microsoft.com/office/officeart/2005/8/layout/hierarchy3"/>
    <dgm:cxn modelId="{F4CFF9D2-BD6E-4604-93F3-7E8C069B63EB}" type="presParOf" srcId="{A31D1CB6-8D37-4C25-8743-E9DDC08A46A2}" destId="{B10011AE-54C1-47D4-AC31-252A6862AA72}" srcOrd="1" destOrd="0" presId="urn:microsoft.com/office/officeart/2005/8/layout/hierarchy3"/>
    <dgm:cxn modelId="{5F9DD8F3-B701-44FF-8812-4D6C77B4285D}" type="presParOf" srcId="{50A2211D-8CF0-4A6A-B68B-FA6F7795884C}" destId="{4EF13A47-592B-4202-B887-99D6AD84B8A6}" srcOrd="1" destOrd="0" presId="urn:microsoft.com/office/officeart/2005/8/layout/hierarchy3"/>
    <dgm:cxn modelId="{D1E26A52-7963-4024-8B46-4AB6CD484198}" type="presParOf" srcId="{BB8877A7-ABB9-4C65-AB70-89D4F616254F}" destId="{33C8B695-68F2-4CEF-A354-C13C2A1B99C0}" srcOrd="2" destOrd="0" presId="urn:microsoft.com/office/officeart/2005/8/layout/hierarchy3"/>
    <dgm:cxn modelId="{0C8F1D38-94CF-42BC-B89B-94D21C167AF5}" type="presParOf" srcId="{33C8B695-68F2-4CEF-A354-C13C2A1B99C0}" destId="{31A44149-7B3D-43F1-9C39-9A52BC1A84A2}" srcOrd="0" destOrd="0" presId="urn:microsoft.com/office/officeart/2005/8/layout/hierarchy3"/>
    <dgm:cxn modelId="{512329F0-6D5B-45C9-AD95-E96A5AA241E2}" type="presParOf" srcId="{31A44149-7B3D-43F1-9C39-9A52BC1A84A2}" destId="{7CD0B2F5-F9CE-41C4-A619-F0FFB3550B78}" srcOrd="0" destOrd="0" presId="urn:microsoft.com/office/officeart/2005/8/layout/hierarchy3"/>
    <dgm:cxn modelId="{E5C32324-A7BD-4DD7-B235-5F69E634C2A1}" type="presParOf" srcId="{31A44149-7B3D-43F1-9C39-9A52BC1A84A2}" destId="{806ECEFB-52C0-4DAF-B030-F676EF3194FA}" srcOrd="1" destOrd="0" presId="urn:microsoft.com/office/officeart/2005/8/layout/hierarchy3"/>
    <dgm:cxn modelId="{2B91B98A-EA7A-46C5-AD27-6703103D2875}" type="presParOf" srcId="{33C8B695-68F2-4CEF-A354-C13C2A1B99C0}" destId="{C4AEA744-FE0B-4B57-A75C-1C3E445E0500}" srcOrd="1" destOrd="0" presId="urn:microsoft.com/office/officeart/2005/8/layout/hierarchy3"/>
    <dgm:cxn modelId="{37FDF3EB-B4B2-43D4-9BF8-AA24AAF343F9}" type="presParOf" srcId="{BB8877A7-ABB9-4C65-AB70-89D4F616254F}" destId="{3E08C238-17D8-46A8-940F-0B4E71B7CBF9}" srcOrd="3" destOrd="0" presId="urn:microsoft.com/office/officeart/2005/8/layout/hierarchy3"/>
    <dgm:cxn modelId="{BD303DA9-EA24-4BAA-88B2-EEB7B91FED50}" type="presParOf" srcId="{3E08C238-17D8-46A8-940F-0B4E71B7CBF9}" destId="{C5F80D5D-20E1-4E57-A588-5E3AA91414BA}" srcOrd="0" destOrd="0" presId="urn:microsoft.com/office/officeart/2005/8/layout/hierarchy3"/>
    <dgm:cxn modelId="{6E063C41-168E-4691-81B1-DCBABD8FFC0C}" type="presParOf" srcId="{C5F80D5D-20E1-4E57-A588-5E3AA91414BA}" destId="{9D5C8AF8-5D04-4492-BD5F-F363CEB228E2}" srcOrd="0" destOrd="0" presId="urn:microsoft.com/office/officeart/2005/8/layout/hierarchy3"/>
    <dgm:cxn modelId="{5BAA39B9-E0C2-46F0-82C8-85E7FE9B0E8F}" type="presParOf" srcId="{C5F80D5D-20E1-4E57-A588-5E3AA91414BA}" destId="{03945AC2-A92A-478B-ABD9-81E29288B8A6}" srcOrd="1" destOrd="0" presId="urn:microsoft.com/office/officeart/2005/8/layout/hierarchy3"/>
    <dgm:cxn modelId="{64347F0D-67B2-4E80-8494-8F583E5EC239}" type="presParOf" srcId="{3E08C238-17D8-46A8-940F-0B4E71B7CBF9}" destId="{CA4DC8AE-9C83-4051-8AE0-BEA487191322}" srcOrd="1" destOrd="0" presId="urn:microsoft.com/office/officeart/2005/8/layout/hierarchy3"/>
  </dgm:cxnLst>
  <dgm:bg>
    <a:solidFill>
      <a:srgbClr val="CC99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960EE86-C022-457E-8A99-47A803C282CE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01F7B24-82D0-4668-8C0B-CCBCC7901905}">
      <dgm:prSet phldrT="[文本]" custT="1"/>
      <dgm:spPr>
        <a:solidFill>
          <a:srgbClr val="7030A0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专项教育</a:t>
          </a:r>
          <a:endParaRPr lang="en-US" altLang="zh-CN" sz="20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>
            <a:lnSpc>
              <a:spcPct val="80000"/>
            </a:lnSpc>
            <a:spcAft>
              <a:spcPts val="0"/>
            </a:spcAft>
          </a:pPr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活动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E1B404E-7182-498C-99F8-5CDEB9DB4FA7}" type="parTrans" cxnId="{1F048965-78F9-47BF-80A1-13107B9EAE53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8D53FD1-D958-4863-859A-3631CF93A58F}" type="sibTrans" cxnId="{1F048965-78F9-47BF-80A1-13107B9EAE53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D5667C7-13C1-40FD-89CC-2110B55716E6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法育活动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9DD4191-A473-40DD-B55C-4387D375A838}" type="parTrans" cxnId="{FEAA0EFC-B281-4FAF-A862-2CBD520403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D23974-8294-4CB8-A85B-5A3F5BA4EBA1}" type="sibTrans" cxnId="{FEAA0EFC-B281-4FAF-A862-2CBD520403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30F406B-775B-4E8E-B401-728A378BDD64}">
      <dgm:prSet phldrT="[文本]" custT="1"/>
      <dgm:spPr>
        <a:solidFill>
          <a:srgbClr val="7030A0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校园社团</a:t>
          </a:r>
          <a:endParaRPr lang="en-US" altLang="zh-CN" sz="20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>
            <a:lnSpc>
              <a:spcPct val="80000"/>
            </a:lnSpc>
            <a:spcAft>
              <a:spcPts val="0"/>
            </a:spcAft>
          </a:pPr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活动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B712B25-F3BA-4AA7-9586-66D6AEA300D4}" type="parTrans" cxnId="{D1A56376-800F-4D3B-A7BE-7F27007417F2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4BC8A4-E7BA-4F04-94BE-88F6B8282279}" type="sibTrans" cxnId="{D1A56376-800F-4D3B-A7BE-7F27007417F2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A99DDF4-5B26-45C9-94DC-F517992592C4}">
      <dgm:prSet phldrT="[文本]" custT="1"/>
      <dgm:spPr>
        <a:solidFill>
          <a:srgbClr val="7030A0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人文教育</a:t>
          </a:r>
          <a:endParaRPr lang="en-US" altLang="zh-CN" sz="20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>
            <a:lnSpc>
              <a:spcPct val="80000"/>
            </a:lnSpc>
            <a:spcAft>
              <a:spcPts val="0"/>
            </a:spcAft>
          </a:pPr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活动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03838AA-456A-46E8-A872-931F4062C53D}" type="parTrans" cxnId="{C2FBE8FA-D4FC-4F38-A5A4-D00574C3BE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9A1758-8EBB-48D7-9757-9C32C43457F0}" type="sibTrans" cxnId="{C2FBE8FA-D4FC-4F38-A5A4-D00574C3BED6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8877A7-ABB9-4C65-AB70-89D4F616254F}" type="pres">
      <dgm:prSet presAssocID="{D960EE86-C022-457E-8A99-47A803C282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0084B96-C25A-4544-B3CE-A8A17AD03948}" type="pres">
      <dgm:prSet presAssocID="{201F7B24-82D0-4668-8C0B-CCBCC7901905}" presName="root" presStyleCnt="0"/>
      <dgm:spPr/>
    </dgm:pt>
    <dgm:pt modelId="{BDCF5EF6-51E2-456F-8106-D6F065FA3A33}" type="pres">
      <dgm:prSet presAssocID="{201F7B24-82D0-4668-8C0B-CCBCC7901905}" presName="rootComposite" presStyleCnt="0"/>
      <dgm:spPr/>
    </dgm:pt>
    <dgm:pt modelId="{5E2CFC05-97D5-4F1A-A91E-82658A079F26}" type="pres">
      <dgm:prSet presAssocID="{201F7B24-82D0-4668-8C0B-CCBCC7901905}" presName="rootText" presStyleLbl="node1" presStyleIdx="0" presStyleCnt="4"/>
      <dgm:spPr/>
      <dgm:t>
        <a:bodyPr/>
        <a:lstStyle/>
        <a:p>
          <a:endParaRPr lang="zh-CN" altLang="en-US"/>
        </a:p>
      </dgm:t>
    </dgm:pt>
    <dgm:pt modelId="{B64B3301-CDAF-4030-A6E9-E4965E066503}" type="pres">
      <dgm:prSet presAssocID="{201F7B24-82D0-4668-8C0B-CCBCC7901905}" presName="rootConnector" presStyleLbl="node1" presStyleIdx="0" presStyleCnt="4"/>
      <dgm:spPr/>
      <dgm:t>
        <a:bodyPr/>
        <a:lstStyle/>
        <a:p>
          <a:endParaRPr lang="zh-CN" altLang="en-US"/>
        </a:p>
      </dgm:t>
    </dgm:pt>
    <dgm:pt modelId="{ACFBD26A-F7CC-45A5-B410-D438CBAFCF65}" type="pres">
      <dgm:prSet presAssocID="{201F7B24-82D0-4668-8C0B-CCBCC7901905}" presName="childShape" presStyleCnt="0"/>
      <dgm:spPr/>
    </dgm:pt>
    <dgm:pt modelId="{50A2211D-8CF0-4A6A-B68B-FA6F7795884C}" type="pres">
      <dgm:prSet presAssocID="{9D5667C7-13C1-40FD-89CC-2110B55716E6}" presName="root" presStyleCnt="0"/>
      <dgm:spPr/>
    </dgm:pt>
    <dgm:pt modelId="{A31D1CB6-8D37-4C25-8743-E9DDC08A46A2}" type="pres">
      <dgm:prSet presAssocID="{9D5667C7-13C1-40FD-89CC-2110B55716E6}" presName="rootComposite" presStyleCnt="0"/>
      <dgm:spPr/>
    </dgm:pt>
    <dgm:pt modelId="{594DD894-9B0D-4DEC-B34D-F82B8B825CDE}" type="pres">
      <dgm:prSet presAssocID="{9D5667C7-13C1-40FD-89CC-2110B55716E6}" presName="rootText" presStyleLbl="node1" presStyleIdx="1" presStyleCnt="4"/>
      <dgm:spPr/>
      <dgm:t>
        <a:bodyPr/>
        <a:lstStyle/>
        <a:p>
          <a:endParaRPr lang="zh-CN" altLang="en-US"/>
        </a:p>
      </dgm:t>
    </dgm:pt>
    <dgm:pt modelId="{B10011AE-54C1-47D4-AC31-252A6862AA72}" type="pres">
      <dgm:prSet presAssocID="{9D5667C7-13C1-40FD-89CC-2110B55716E6}" presName="rootConnector" presStyleLbl="node1" presStyleIdx="1" presStyleCnt="4"/>
      <dgm:spPr/>
      <dgm:t>
        <a:bodyPr/>
        <a:lstStyle/>
        <a:p>
          <a:endParaRPr lang="zh-CN" altLang="en-US"/>
        </a:p>
      </dgm:t>
    </dgm:pt>
    <dgm:pt modelId="{4EF13A47-592B-4202-B887-99D6AD84B8A6}" type="pres">
      <dgm:prSet presAssocID="{9D5667C7-13C1-40FD-89CC-2110B55716E6}" presName="childShape" presStyleCnt="0"/>
      <dgm:spPr/>
    </dgm:pt>
    <dgm:pt modelId="{33C8B695-68F2-4CEF-A354-C13C2A1B99C0}" type="pres">
      <dgm:prSet presAssocID="{C30F406B-775B-4E8E-B401-728A378BDD64}" presName="root" presStyleCnt="0"/>
      <dgm:spPr/>
    </dgm:pt>
    <dgm:pt modelId="{31A44149-7B3D-43F1-9C39-9A52BC1A84A2}" type="pres">
      <dgm:prSet presAssocID="{C30F406B-775B-4E8E-B401-728A378BDD64}" presName="rootComposite" presStyleCnt="0"/>
      <dgm:spPr/>
    </dgm:pt>
    <dgm:pt modelId="{7CD0B2F5-F9CE-41C4-A619-F0FFB3550B78}" type="pres">
      <dgm:prSet presAssocID="{C30F406B-775B-4E8E-B401-728A378BDD64}" presName="rootText" presStyleLbl="node1" presStyleIdx="2" presStyleCnt="4"/>
      <dgm:spPr/>
      <dgm:t>
        <a:bodyPr/>
        <a:lstStyle/>
        <a:p>
          <a:endParaRPr lang="zh-CN" altLang="en-US"/>
        </a:p>
      </dgm:t>
    </dgm:pt>
    <dgm:pt modelId="{806ECEFB-52C0-4DAF-B030-F676EF3194FA}" type="pres">
      <dgm:prSet presAssocID="{C30F406B-775B-4E8E-B401-728A378BDD64}" presName="rootConnector" presStyleLbl="node1" presStyleIdx="2" presStyleCnt="4"/>
      <dgm:spPr/>
      <dgm:t>
        <a:bodyPr/>
        <a:lstStyle/>
        <a:p>
          <a:endParaRPr lang="zh-CN" altLang="en-US"/>
        </a:p>
      </dgm:t>
    </dgm:pt>
    <dgm:pt modelId="{C4AEA744-FE0B-4B57-A75C-1C3E445E0500}" type="pres">
      <dgm:prSet presAssocID="{C30F406B-775B-4E8E-B401-728A378BDD64}" presName="childShape" presStyleCnt="0"/>
      <dgm:spPr/>
    </dgm:pt>
    <dgm:pt modelId="{3E08C238-17D8-46A8-940F-0B4E71B7CBF9}" type="pres">
      <dgm:prSet presAssocID="{4A99DDF4-5B26-45C9-94DC-F517992592C4}" presName="root" presStyleCnt="0"/>
      <dgm:spPr/>
    </dgm:pt>
    <dgm:pt modelId="{C5F80D5D-20E1-4E57-A588-5E3AA91414BA}" type="pres">
      <dgm:prSet presAssocID="{4A99DDF4-5B26-45C9-94DC-F517992592C4}" presName="rootComposite" presStyleCnt="0"/>
      <dgm:spPr/>
    </dgm:pt>
    <dgm:pt modelId="{9D5C8AF8-5D04-4492-BD5F-F363CEB228E2}" type="pres">
      <dgm:prSet presAssocID="{4A99DDF4-5B26-45C9-94DC-F517992592C4}" presName="rootText" presStyleLbl="node1" presStyleIdx="3" presStyleCnt="4"/>
      <dgm:spPr/>
      <dgm:t>
        <a:bodyPr/>
        <a:lstStyle/>
        <a:p>
          <a:endParaRPr lang="zh-CN" altLang="en-US"/>
        </a:p>
      </dgm:t>
    </dgm:pt>
    <dgm:pt modelId="{03945AC2-A92A-478B-ABD9-81E29288B8A6}" type="pres">
      <dgm:prSet presAssocID="{4A99DDF4-5B26-45C9-94DC-F517992592C4}" presName="rootConnector" presStyleLbl="node1" presStyleIdx="3" presStyleCnt="4"/>
      <dgm:spPr/>
      <dgm:t>
        <a:bodyPr/>
        <a:lstStyle/>
        <a:p>
          <a:endParaRPr lang="zh-CN" altLang="en-US"/>
        </a:p>
      </dgm:t>
    </dgm:pt>
    <dgm:pt modelId="{CA4DC8AE-9C83-4051-8AE0-BEA487191322}" type="pres">
      <dgm:prSet presAssocID="{4A99DDF4-5B26-45C9-94DC-F517992592C4}" presName="childShape" presStyleCnt="0"/>
      <dgm:spPr/>
    </dgm:pt>
  </dgm:ptLst>
  <dgm:cxnLst>
    <dgm:cxn modelId="{6138659E-3DBC-4F68-A804-746ADB062DF6}" type="presOf" srcId="{C30F406B-775B-4E8E-B401-728A378BDD64}" destId="{806ECEFB-52C0-4DAF-B030-F676EF3194FA}" srcOrd="1" destOrd="0" presId="urn:microsoft.com/office/officeart/2005/8/layout/hierarchy3"/>
    <dgm:cxn modelId="{C2FBE8FA-D4FC-4F38-A5A4-D00574C3BED6}" srcId="{D960EE86-C022-457E-8A99-47A803C282CE}" destId="{4A99DDF4-5B26-45C9-94DC-F517992592C4}" srcOrd="3" destOrd="0" parTransId="{E03838AA-456A-46E8-A872-931F4062C53D}" sibTransId="{D89A1758-8EBB-48D7-9757-9C32C43457F0}"/>
    <dgm:cxn modelId="{0EAD2EE0-94F9-415C-A515-426991AB0406}" type="presOf" srcId="{9D5667C7-13C1-40FD-89CC-2110B55716E6}" destId="{B10011AE-54C1-47D4-AC31-252A6862AA72}" srcOrd="1" destOrd="0" presId="urn:microsoft.com/office/officeart/2005/8/layout/hierarchy3"/>
    <dgm:cxn modelId="{1F048965-78F9-47BF-80A1-13107B9EAE53}" srcId="{D960EE86-C022-457E-8A99-47A803C282CE}" destId="{201F7B24-82D0-4668-8C0B-CCBCC7901905}" srcOrd="0" destOrd="0" parTransId="{BE1B404E-7182-498C-99F8-5CDEB9DB4FA7}" sibTransId="{28D53FD1-D958-4863-859A-3631CF93A58F}"/>
    <dgm:cxn modelId="{D1A56376-800F-4D3B-A7BE-7F27007417F2}" srcId="{D960EE86-C022-457E-8A99-47A803C282CE}" destId="{C30F406B-775B-4E8E-B401-728A378BDD64}" srcOrd="2" destOrd="0" parTransId="{FB712B25-F3BA-4AA7-9586-66D6AEA300D4}" sibTransId="{F54BC8A4-E7BA-4F04-94BE-88F6B8282279}"/>
    <dgm:cxn modelId="{18C1AEE1-7879-49D6-8B0E-AEF2BBF5B5B0}" type="presOf" srcId="{201F7B24-82D0-4668-8C0B-CCBCC7901905}" destId="{B64B3301-CDAF-4030-A6E9-E4965E066503}" srcOrd="1" destOrd="0" presId="urn:microsoft.com/office/officeart/2005/8/layout/hierarchy3"/>
    <dgm:cxn modelId="{EE7C5668-0F21-4846-BEF5-72CBDF8181AF}" type="presOf" srcId="{4A99DDF4-5B26-45C9-94DC-F517992592C4}" destId="{9D5C8AF8-5D04-4492-BD5F-F363CEB228E2}" srcOrd="0" destOrd="0" presId="urn:microsoft.com/office/officeart/2005/8/layout/hierarchy3"/>
    <dgm:cxn modelId="{898DD5AD-1879-498B-829C-915BABC4817C}" type="presOf" srcId="{C30F406B-775B-4E8E-B401-728A378BDD64}" destId="{7CD0B2F5-F9CE-41C4-A619-F0FFB3550B78}" srcOrd="0" destOrd="0" presId="urn:microsoft.com/office/officeart/2005/8/layout/hierarchy3"/>
    <dgm:cxn modelId="{FEAA0EFC-B281-4FAF-A862-2CBD520403D6}" srcId="{D960EE86-C022-457E-8A99-47A803C282CE}" destId="{9D5667C7-13C1-40FD-89CC-2110B55716E6}" srcOrd="1" destOrd="0" parTransId="{59DD4191-A473-40DD-B55C-4387D375A838}" sibTransId="{87D23974-8294-4CB8-A85B-5A3F5BA4EBA1}"/>
    <dgm:cxn modelId="{58406859-C88B-4C8C-929E-51E1B1A26CC5}" type="presOf" srcId="{4A99DDF4-5B26-45C9-94DC-F517992592C4}" destId="{03945AC2-A92A-478B-ABD9-81E29288B8A6}" srcOrd="1" destOrd="0" presId="urn:microsoft.com/office/officeart/2005/8/layout/hierarchy3"/>
    <dgm:cxn modelId="{93174940-1D91-44F2-9578-3647FF045600}" type="presOf" srcId="{D960EE86-C022-457E-8A99-47A803C282CE}" destId="{BB8877A7-ABB9-4C65-AB70-89D4F616254F}" srcOrd="0" destOrd="0" presId="urn:microsoft.com/office/officeart/2005/8/layout/hierarchy3"/>
    <dgm:cxn modelId="{B438E629-2C40-473E-B7D6-29AD21DD4441}" type="presOf" srcId="{9D5667C7-13C1-40FD-89CC-2110B55716E6}" destId="{594DD894-9B0D-4DEC-B34D-F82B8B825CDE}" srcOrd="0" destOrd="0" presId="urn:microsoft.com/office/officeart/2005/8/layout/hierarchy3"/>
    <dgm:cxn modelId="{B4FEB638-7FA3-4EC3-93B6-B834F9DF1DD1}" type="presOf" srcId="{201F7B24-82D0-4668-8C0B-CCBCC7901905}" destId="{5E2CFC05-97D5-4F1A-A91E-82658A079F26}" srcOrd="0" destOrd="0" presId="urn:microsoft.com/office/officeart/2005/8/layout/hierarchy3"/>
    <dgm:cxn modelId="{7D8BFE72-6153-441C-9683-4C5D0E0F63B7}" type="presParOf" srcId="{BB8877A7-ABB9-4C65-AB70-89D4F616254F}" destId="{B0084B96-C25A-4544-B3CE-A8A17AD03948}" srcOrd="0" destOrd="0" presId="urn:microsoft.com/office/officeart/2005/8/layout/hierarchy3"/>
    <dgm:cxn modelId="{297E286E-83B8-48D9-8492-3350FDBB41D3}" type="presParOf" srcId="{B0084B96-C25A-4544-B3CE-A8A17AD03948}" destId="{BDCF5EF6-51E2-456F-8106-D6F065FA3A33}" srcOrd="0" destOrd="0" presId="urn:microsoft.com/office/officeart/2005/8/layout/hierarchy3"/>
    <dgm:cxn modelId="{5D0E8CFF-E195-4BD2-BCD9-5517E4574990}" type="presParOf" srcId="{BDCF5EF6-51E2-456F-8106-D6F065FA3A33}" destId="{5E2CFC05-97D5-4F1A-A91E-82658A079F26}" srcOrd="0" destOrd="0" presId="urn:microsoft.com/office/officeart/2005/8/layout/hierarchy3"/>
    <dgm:cxn modelId="{EEEC093B-F4E2-4C24-9756-AEE50BAFA015}" type="presParOf" srcId="{BDCF5EF6-51E2-456F-8106-D6F065FA3A33}" destId="{B64B3301-CDAF-4030-A6E9-E4965E066503}" srcOrd="1" destOrd="0" presId="urn:microsoft.com/office/officeart/2005/8/layout/hierarchy3"/>
    <dgm:cxn modelId="{6BD8F400-322B-495E-BDAC-4DF82CAF9448}" type="presParOf" srcId="{B0084B96-C25A-4544-B3CE-A8A17AD03948}" destId="{ACFBD26A-F7CC-45A5-B410-D438CBAFCF65}" srcOrd="1" destOrd="0" presId="urn:microsoft.com/office/officeart/2005/8/layout/hierarchy3"/>
    <dgm:cxn modelId="{E17B2133-CAB5-42D6-86E5-BD80B40D730F}" type="presParOf" srcId="{BB8877A7-ABB9-4C65-AB70-89D4F616254F}" destId="{50A2211D-8CF0-4A6A-B68B-FA6F7795884C}" srcOrd="1" destOrd="0" presId="urn:microsoft.com/office/officeart/2005/8/layout/hierarchy3"/>
    <dgm:cxn modelId="{14F8596A-A8B0-4530-A1CD-91E60F9F8364}" type="presParOf" srcId="{50A2211D-8CF0-4A6A-B68B-FA6F7795884C}" destId="{A31D1CB6-8D37-4C25-8743-E9DDC08A46A2}" srcOrd="0" destOrd="0" presId="urn:microsoft.com/office/officeart/2005/8/layout/hierarchy3"/>
    <dgm:cxn modelId="{7FF3264A-C2A6-4255-BB60-9914307817A7}" type="presParOf" srcId="{A31D1CB6-8D37-4C25-8743-E9DDC08A46A2}" destId="{594DD894-9B0D-4DEC-B34D-F82B8B825CDE}" srcOrd="0" destOrd="0" presId="urn:microsoft.com/office/officeart/2005/8/layout/hierarchy3"/>
    <dgm:cxn modelId="{5814F5D5-E84B-4C16-9AA8-2D102CE26D92}" type="presParOf" srcId="{A31D1CB6-8D37-4C25-8743-E9DDC08A46A2}" destId="{B10011AE-54C1-47D4-AC31-252A6862AA72}" srcOrd="1" destOrd="0" presId="urn:microsoft.com/office/officeart/2005/8/layout/hierarchy3"/>
    <dgm:cxn modelId="{FF5E2BE1-2F31-44A5-84C8-ADB1E7EA115B}" type="presParOf" srcId="{50A2211D-8CF0-4A6A-B68B-FA6F7795884C}" destId="{4EF13A47-592B-4202-B887-99D6AD84B8A6}" srcOrd="1" destOrd="0" presId="urn:microsoft.com/office/officeart/2005/8/layout/hierarchy3"/>
    <dgm:cxn modelId="{EADA9945-F48E-45C6-B5B9-0E6DA0FB0CA3}" type="presParOf" srcId="{BB8877A7-ABB9-4C65-AB70-89D4F616254F}" destId="{33C8B695-68F2-4CEF-A354-C13C2A1B99C0}" srcOrd="2" destOrd="0" presId="urn:microsoft.com/office/officeart/2005/8/layout/hierarchy3"/>
    <dgm:cxn modelId="{A9A5E7BF-7F46-4ED0-9D6E-961195B65DB5}" type="presParOf" srcId="{33C8B695-68F2-4CEF-A354-C13C2A1B99C0}" destId="{31A44149-7B3D-43F1-9C39-9A52BC1A84A2}" srcOrd="0" destOrd="0" presId="urn:microsoft.com/office/officeart/2005/8/layout/hierarchy3"/>
    <dgm:cxn modelId="{6DA48AEE-B4E5-4A18-9810-98EDE26D1B3D}" type="presParOf" srcId="{31A44149-7B3D-43F1-9C39-9A52BC1A84A2}" destId="{7CD0B2F5-F9CE-41C4-A619-F0FFB3550B78}" srcOrd="0" destOrd="0" presId="urn:microsoft.com/office/officeart/2005/8/layout/hierarchy3"/>
    <dgm:cxn modelId="{BC705013-791F-4C01-93DB-F4ACB3ED9688}" type="presParOf" srcId="{31A44149-7B3D-43F1-9C39-9A52BC1A84A2}" destId="{806ECEFB-52C0-4DAF-B030-F676EF3194FA}" srcOrd="1" destOrd="0" presId="urn:microsoft.com/office/officeart/2005/8/layout/hierarchy3"/>
    <dgm:cxn modelId="{64868CDC-3F80-4970-AF40-52E1791E57BA}" type="presParOf" srcId="{33C8B695-68F2-4CEF-A354-C13C2A1B99C0}" destId="{C4AEA744-FE0B-4B57-A75C-1C3E445E0500}" srcOrd="1" destOrd="0" presId="urn:microsoft.com/office/officeart/2005/8/layout/hierarchy3"/>
    <dgm:cxn modelId="{9A609E3D-0FC2-4543-A764-D8826C88D665}" type="presParOf" srcId="{BB8877A7-ABB9-4C65-AB70-89D4F616254F}" destId="{3E08C238-17D8-46A8-940F-0B4E71B7CBF9}" srcOrd="3" destOrd="0" presId="urn:microsoft.com/office/officeart/2005/8/layout/hierarchy3"/>
    <dgm:cxn modelId="{DB1A7F5F-117C-45F5-80B6-14D9372B1DCE}" type="presParOf" srcId="{3E08C238-17D8-46A8-940F-0B4E71B7CBF9}" destId="{C5F80D5D-20E1-4E57-A588-5E3AA91414BA}" srcOrd="0" destOrd="0" presId="urn:microsoft.com/office/officeart/2005/8/layout/hierarchy3"/>
    <dgm:cxn modelId="{64C10451-8938-48B3-8CBF-65D1F2EF47F9}" type="presParOf" srcId="{C5F80D5D-20E1-4E57-A588-5E3AA91414BA}" destId="{9D5C8AF8-5D04-4492-BD5F-F363CEB228E2}" srcOrd="0" destOrd="0" presId="urn:microsoft.com/office/officeart/2005/8/layout/hierarchy3"/>
    <dgm:cxn modelId="{C2BE5813-9532-453E-A2AD-AAC510D39B73}" type="presParOf" srcId="{C5F80D5D-20E1-4E57-A588-5E3AA91414BA}" destId="{03945AC2-A92A-478B-ABD9-81E29288B8A6}" srcOrd="1" destOrd="0" presId="urn:microsoft.com/office/officeart/2005/8/layout/hierarchy3"/>
    <dgm:cxn modelId="{9401CA3E-29E7-458F-8384-3980143C383E}" type="presParOf" srcId="{3E08C238-17D8-46A8-940F-0B4E71B7CBF9}" destId="{CA4DC8AE-9C83-4051-8AE0-BEA487191322}" srcOrd="1" destOrd="0" presId="urn:microsoft.com/office/officeart/2005/8/layout/hierarchy3"/>
  </dgm:cxnLst>
  <dgm:bg>
    <a:solidFill>
      <a:srgbClr val="CC99FF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71897A49-9AC4-48FC-8B9B-F4E3CE9D9E64}" type="presOf" srcId="{3AA52255-F628-45FC-9461-882A3FFE5F4F}" destId="{B07FE786-255D-4538-96BB-BB6E962CB6A7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A47709A2-9D2B-479E-A611-095629E42C87}" type="presOf" srcId="{2C84C875-BBA1-4C41-973D-81E7A82EBB65}" destId="{6F087957-1CDC-46F3-A274-EC3766D7DA51}" srcOrd="0" destOrd="0" presId="urn:microsoft.com/office/officeart/2005/8/layout/process4"/>
    <dgm:cxn modelId="{EE7877C3-C7A8-4FB9-9237-6D8FA5ADFF3A}" type="presOf" srcId="{6B508AEB-FDFA-4951-8CBE-262F8E76A2CB}" destId="{1C05840D-7138-41AC-A59D-83ED268FCA24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C5E5BA4C-4F85-4931-BC94-8D16DEC1FDCB}" type="presOf" srcId="{3B8A5084-E35A-48D9-9B24-D03957A8E5F2}" destId="{4BC77585-3833-442F-8694-77F27EB476D9}" srcOrd="0" destOrd="0" presId="urn:microsoft.com/office/officeart/2005/8/layout/process4"/>
    <dgm:cxn modelId="{3B163AED-9C4D-4067-B347-1F01944F7F59}" type="presOf" srcId="{AE78A536-6D35-433A-AC42-1415088DD511}" destId="{8EC80A5C-2587-48E9-A564-8A4B8A64A8DE}" srcOrd="0" destOrd="0" presId="urn:microsoft.com/office/officeart/2005/8/layout/process4"/>
    <dgm:cxn modelId="{13BE6A97-925D-4F5E-8BB1-940859FF29C7}" type="presOf" srcId="{52F4EE68-6A8C-4C8B-8C93-D4B7D6313EF8}" destId="{7A71BD3B-64D7-4F34-8572-3152B980DA5A}" srcOrd="0" destOrd="0" presId="urn:microsoft.com/office/officeart/2005/8/layout/process4"/>
    <dgm:cxn modelId="{AA68B6B8-B92C-4791-87B8-C370AEDECA89}" type="presOf" srcId="{3B8A5084-E35A-48D9-9B24-D03957A8E5F2}" destId="{4B954380-C2FE-42E1-A6B2-8668620C237B}" srcOrd="1" destOrd="0" presId="urn:microsoft.com/office/officeart/2005/8/layout/process4"/>
    <dgm:cxn modelId="{92698399-251A-4F5B-85B1-8526ADC88A62}" type="presParOf" srcId="{7A71BD3B-64D7-4F34-8572-3152B980DA5A}" destId="{42CAA8CA-8AB9-42C3-9FCE-6434647705D2}" srcOrd="0" destOrd="0" presId="urn:microsoft.com/office/officeart/2005/8/layout/process4"/>
    <dgm:cxn modelId="{9E2CB36D-1E9E-4DD8-9E33-37DB88B534E4}" type="presParOf" srcId="{42CAA8CA-8AB9-42C3-9FCE-6434647705D2}" destId="{4BC77585-3833-442F-8694-77F27EB476D9}" srcOrd="0" destOrd="0" presId="urn:microsoft.com/office/officeart/2005/8/layout/process4"/>
    <dgm:cxn modelId="{22F49FAF-A6DE-4EAB-87BA-05130E9576EB}" type="presParOf" srcId="{42CAA8CA-8AB9-42C3-9FCE-6434647705D2}" destId="{4B954380-C2FE-42E1-A6B2-8668620C237B}" srcOrd="1" destOrd="0" presId="urn:microsoft.com/office/officeart/2005/8/layout/process4"/>
    <dgm:cxn modelId="{5E189231-70D2-42A6-AD96-76ED72E24D43}" type="presParOf" srcId="{42CAA8CA-8AB9-42C3-9FCE-6434647705D2}" destId="{FB87C059-F9F1-46D8-B63E-DFC0373940A2}" srcOrd="2" destOrd="0" presId="urn:microsoft.com/office/officeart/2005/8/layout/process4"/>
    <dgm:cxn modelId="{69EA5D12-3D2D-42C2-89F8-D9CED9580382}" type="presParOf" srcId="{FB87C059-F9F1-46D8-B63E-DFC0373940A2}" destId="{B07FE786-255D-4538-96BB-BB6E962CB6A7}" srcOrd="0" destOrd="0" presId="urn:microsoft.com/office/officeart/2005/8/layout/process4"/>
    <dgm:cxn modelId="{0DFB2DA6-0BB7-409F-BDCE-CF7FC76056B9}" type="presParOf" srcId="{FB87C059-F9F1-46D8-B63E-DFC0373940A2}" destId="{6F087957-1CDC-46F3-A274-EC3766D7DA51}" srcOrd="1" destOrd="0" presId="urn:microsoft.com/office/officeart/2005/8/layout/process4"/>
    <dgm:cxn modelId="{AB2C6725-6042-4893-9504-B5F0BC71388E}" type="presParOf" srcId="{FB87C059-F9F1-46D8-B63E-DFC0373940A2}" destId="{8EC80A5C-2587-48E9-A564-8A4B8A64A8DE}" srcOrd="2" destOrd="0" presId="urn:microsoft.com/office/officeart/2005/8/layout/process4"/>
    <dgm:cxn modelId="{59F3583F-4781-43F4-8F4B-78A754FB2832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职员资格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40D77418-AF3B-40A1-9439-D6DD30FA2D93}" type="presOf" srcId="{3AA52255-F628-45FC-9461-882A3FFE5F4F}" destId="{B07FE786-255D-4538-96BB-BB6E962CB6A7}" srcOrd="0" destOrd="0" presId="urn:microsoft.com/office/officeart/2005/8/layout/process4"/>
    <dgm:cxn modelId="{2BFCF12E-BCB8-4F74-AD29-0387C1D7A0A1}" type="presOf" srcId="{3B8A5084-E35A-48D9-9B24-D03957A8E5F2}" destId="{4B954380-C2FE-42E1-A6B2-8668620C237B}" srcOrd="1" destOrd="0" presId="urn:microsoft.com/office/officeart/2005/8/layout/process4"/>
    <dgm:cxn modelId="{71EEC337-D85C-4561-A735-0AE2FC601334}" type="presOf" srcId="{AE78A536-6D35-433A-AC42-1415088DD511}" destId="{8EC80A5C-2587-48E9-A564-8A4B8A64A8DE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D3747494-186A-43D9-982A-AE29670164E9}" type="presOf" srcId="{3B8A5084-E35A-48D9-9B24-D03957A8E5F2}" destId="{4BC77585-3833-442F-8694-77F27EB476D9}" srcOrd="0" destOrd="0" presId="urn:microsoft.com/office/officeart/2005/8/layout/process4"/>
    <dgm:cxn modelId="{6494F92C-5B18-41A1-93D8-1515F57DB13A}" type="presOf" srcId="{52F4EE68-6A8C-4C8B-8C93-D4B7D6313EF8}" destId="{7A71BD3B-64D7-4F34-8572-3152B980DA5A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30083DF5-19BA-4C8D-B951-FD633EB0CD45}" type="presOf" srcId="{6B508AEB-FDFA-4951-8CBE-262F8E76A2CB}" destId="{1C05840D-7138-41AC-A59D-83ED268FCA24}" srcOrd="0" destOrd="0" presId="urn:microsoft.com/office/officeart/2005/8/layout/process4"/>
    <dgm:cxn modelId="{ABDAB5CB-278C-4493-B988-08C864E6A02A}" type="presOf" srcId="{2C84C875-BBA1-4C41-973D-81E7A82EBB65}" destId="{6F087957-1CDC-46F3-A274-EC3766D7DA51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1CFB871D-B2D9-450B-B3AE-55D7FCDA11C3}" type="presParOf" srcId="{7A71BD3B-64D7-4F34-8572-3152B980DA5A}" destId="{42CAA8CA-8AB9-42C3-9FCE-6434647705D2}" srcOrd="0" destOrd="0" presId="urn:microsoft.com/office/officeart/2005/8/layout/process4"/>
    <dgm:cxn modelId="{F52DC024-4222-4E56-A2F0-0E3332BE1714}" type="presParOf" srcId="{42CAA8CA-8AB9-42C3-9FCE-6434647705D2}" destId="{4BC77585-3833-442F-8694-77F27EB476D9}" srcOrd="0" destOrd="0" presId="urn:microsoft.com/office/officeart/2005/8/layout/process4"/>
    <dgm:cxn modelId="{021DA603-1B04-4472-BB73-6F887F8665CE}" type="presParOf" srcId="{42CAA8CA-8AB9-42C3-9FCE-6434647705D2}" destId="{4B954380-C2FE-42E1-A6B2-8668620C237B}" srcOrd="1" destOrd="0" presId="urn:microsoft.com/office/officeart/2005/8/layout/process4"/>
    <dgm:cxn modelId="{41B7988D-9DDB-4CCC-86A2-B65AA52182D6}" type="presParOf" srcId="{42CAA8CA-8AB9-42C3-9FCE-6434647705D2}" destId="{FB87C059-F9F1-46D8-B63E-DFC0373940A2}" srcOrd="2" destOrd="0" presId="urn:microsoft.com/office/officeart/2005/8/layout/process4"/>
    <dgm:cxn modelId="{CA820DCC-F48E-4A40-8134-6433864A4CE8}" type="presParOf" srcId="{FB87C059-F9F1-46D8-B63E-DFC0373940A2}" destId="{B07FE786-255D-4538-96BB-BB6E962CB6A7}" srcOrd="0" destOrd="0" presId="urn:microsoft.com/office/officeart/2005/8/layout/process4"/>
    <dgm:cxn modelId="{674A4C0D-A538-4BF7-9FC3-0F63CC1BB45C}" type="presParOf" srcId="{FB87C059-F9F1-46D8-B63E-DFC0373940A2}" destId="{6F087957-1CDC-46F3-A274-EC3766D7DA51}" srcOrd="1" destOrd="0" presId="urn:microsoft.com/office/officeart/2005/8/layout/process4"/>
    <dgm:cxn modelId="{85CE81C6-376D-477F-A089-7433181F5744}" type="presParOf" srcId="{FB87C059-F9F1-46D8-B63E-DFC0373940A2}" destId="{8EC80A5C-2587-48E9-A564-8A4B8A64A8DE}" srcOrd="2" destOrd="0" presId="urn:microsoft.com/office/officeart/2005/8/layout/process4"/>
    <dgm:cxn modelId="{80FA60D6-9B8C-4D4A-8B24-571AC5ADFED0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A97C1DC-5530-4BE6-B737-6597B692585A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98A32BA-0E77-43AE-B91A-5D1A621519BE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DA880F-A0E0-4114-8EB3-D162E70A63B5}" type="parTrans" cxnId="{71B872BD-88DF-48FB-9373-45A188F11B9B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13BD078-41D5-4F4E-9A48-B5D171133716}" type="sibTrans" cxnId="{71B872BD-88DF-48FB-9373-45A188F11B9B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F1E37E-3C9F-48AD-9E90-38D9F48763C5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社会公民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9F6700-C318-40C9-929C-389F21BD6F64}" type="parTrans" cxnId="{12A1C8B2-CB77-47B5-948A-A008E717AC61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92EE73-F91B-40DE-9D94-C871ED485BFE}" type="sibTrans" cxnId="{12A1C8B2-CB77-47B5-948A-A008E717AC61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EAAEBF-3D2C-4F9C-A629-442A76987A99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0B688E-A882-4D3A-9568-6C9B7D9ACF8A}" type="parTrans" cxnId="{0FF04248-3017-4ED5-B369-B37E17F61CAD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3A8DFF-4152-42A4-B0B5-1B5E8D7E6688}" type="sibTrans" cxnId="{0FF04248-3017-4ED5-B369-B37E17F61CAD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4C76D7-34C2-41D0-AFD1-D56D6287B664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学校公民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22E70B-8EBC-4AC6-91C0-04B10A146F38}" type="parTrans" cxnId="{FA8323A8-CBF4-450E-8D01-60BCFC3B8770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40616DF-9215-4FE7-A486-2A9AA2A7069A}" type="sibTrans" cxnId="{FA8323A8-CBF4-450E-8D01-60BCFC3B8770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06D57F-EB4D-46D7-B175-590204B0F050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第二学期</a:t>
          </a:r>
          <a:endParaRPr lang="zh-CN" alt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53E4F34-BE6B-4E69-BECD-6528563E98FB}" type="parTrans" cxnId="{4321273C-8C63-4637-A126-5E3CC1904A63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C9B4CD-12EC-4657-A6B5-B8D291F0B480}" type="sibTrans" cxnId="{4321273C-8C63-4637-A126-5E3CC1904A63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631B79-1DAD-4797-8958-725CA56B37F1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职业公民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8E5E1E-6251-452F-A922-1A72A0F08C6A}" type="parTrans" cxnId="{5AA73589-DEBF-4A1B-8B73-A879877BFF6E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097F43-4075-49EA-A7C9-7859A17EFED7}" type="sibTrans" cxnId="{5AA73589-DEBF-4A1B-8B73-A879877BFF6E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6404C35-CA29-4CBD-A420-E8313B3262DC}">
      <dgm:prSet phldrT="[文本]" custT="1"/>
      <dgm:spPr/>
      <dgm:t>
        <a:bodyPr/>
        <a:lstStyle/>
        <a:p>
          <a:r>
            <a:rPr lang="zh-CN" altLang="en-US" sz="16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第三学年</a:t>
          </a:r>
          <a:endParaRPr lang="zh-CN" alt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0837A6E-A89B-4E3F-AB7E-76C8797C1A62}" type="parTrans" cxnId="{74899CE1-8542-4CD6-8BB3-4BC1E7631CEB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CDE81D1-2D67-4459-B7C2-1B4C1A45564B}" type="sibTrans" cxnId="{74899CE1-8542-4CD6-8BB3-4BC1E7631CEB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327CC2-C789-47B1-9DB0-90DC2AF83292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企业公民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97D248-24D6-4194-8E9B-824BA4FADAF1}" type="parTrans" cxnId="{A6881173-DDEA-4B77-8970-49AEA190EABD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F261CF-41B8-4115-85C7-5564CDB8B570}" type="sibTrans" cxnId="{A6881173-DDEA-4B77-8970-49AEA190EABD}">
      <dgm:prSet/>
      <dgm:spPr/>
      <dgm:t>
        <a:bodyPr/>
        <a:lstStyle/>
        <a:p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1DB477-A5DC-4C2E-A33B-87AB249119F1}" type="pres">
      <dgm:prSet presAssocID="{EA97C1DC-5530-4BE6-B737-6597B692585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3420DFB-4D7F-4771-92EF-557F4D41FFF3}" type="pres">
      <dgm:prSet presAssocID="{998A32BA-0E77-43AE-B91A-5D1A621519BE}" presName="compNode" presStyleCnt="0"/>
      <dgm:spPr/>
    </dgm:pt>
    <dgm:pt modelId="{164F6C95-B083-4BEB-8024-50D6D149C999}" type="pres">
      <dgm:prSet presAssocID="{998A32BA-0E77-43AE-B91A-5D1A621519BE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4F5DAD79-DEF3-43D5-B863-607B0A2FB889}" type="pres">
      <dgm:prSet presAssocID="{998A32BA-0E77-43AE-B91A-5D1A621519BE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B06C0EF7-3D9C-4F6C-9751-753D38B13028}" type="pres">
      <dgm:prSet presAssocID="{998A32BA-0E77-43AE-B91A-5D1A621519BE}" presName="compChildNode" presStyleCnt="0"/>
      <dgm:spPr/>
    </dgm:pt>
    <dgm:pt modelId="{94E10D2F-2E29-4379-839A-EFB9297C9951}" type="pres">
      <dgm:prSet presAssocID="{998A32BA-0E77-43AE-B91A-5D1A621519BE}" presName="theInnerList" presStyleCnt="0"/>
      <dgm:spPr/>
    </dgm:pt>
    <dgm:pt modelId="{6DC15619-079B-4899-8D4F-FAF5BA14967B}" type="pres">
      <dgm:prSet presAssocID="{33F1E37E-3C9F-48AD-9E90-38D9F48763C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967224-A399-4036-B6D8-E58140E7305E}" type="pres">
      <dgm:prSet presAssocID="{998A32BA-0E77-43AE-B91A-5D1A621519BE}" presName="aSpace" presStyleCnt="0"/>
      <dgm:spPr/>
    </dgm:pt>
    <dgm:pt modelId="{A409E58C-77A9-478B-96C1-40558AE4706A}" type="pres">
      <dgm:prSet presAssocID="{43EAAEBF-3D2C-4F9C-A629-442A76987A99}" presName="compNode" presStyleCnt="0"/>
      <dgm:spPr/>
    </dgm:pt>
    <dgm:pt modelId="{4EC1B755-6281-4217-97CF-E9EFF7947224}" type="pres">
      <dgm:prSet presAssocID="{43EAAEBF-3D2C-4F9C-A629-442A76987A99}" presName="aNode" presStyleLbl="bgShp" presStyleIdx="1" presStyleCnt="4"/>
      <dgm:spPr/>
      <dgm:t>
        <a:bodyPr/>
        <a:lstStyle/>
        <a:p>
          <a:endParaRPr lang="zh-CN" altLang="en-US"/>
        </a:p>
      </dgm:t>
    </dgm:pt>
    <dgm:pt modelId="{A7F5F317-2CEF-425D-A5CA-5F4DD09A6C7E}" type="pres">
      <dgm:prSet presAssocID="{43EAAEBF-3D2C-4F9C-A629-442A76987A99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9ED34291-8C14-4970-9B70-738586CEC87C}" type="pres">
      <dgm:prSet presAssocID="{43EAAEBF-3D2C-4F9C-A629-442A76987A99}" presName="compChildNode" presStyleCnt="0"/>
      <dgm:spPr/>
    </dgm:pt>
    <dgm:pt modelId="{59FCEAB2-BD47-4A80-BB00-A993D24BE19A}" type="pres">
      <dgm:prSet presAssocID="{43EAAEBF-3D2C-4F9C-A629-442A76987A99}" presName="theInnerList" presStyleCnt="0"/>
      <dgm:spPr/>
    </dgm:pt>
    <dgm:pt modelId="{FFA99EA3-74A5-4903-A9AA-0197BA3C0CC2}" type="pres">
      <dgm:prSet presAssocID="{054C76D7-34C2-41D0-AFD1-D56D6287B66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141811-2D3B-44F4-ADA2-D3DF8128F47B}" type="pres">
      <dgm:prSet presAssocID="{43EAAEBF-3D2C-4F9C-A629-442A76987A99}" presName="aSpace" presStyleCnt="0"/>
      <dgm:spPr/>
    </dgm:pt>
    <dgm:pt modelId="{8B213483-F8F9-45C5-A551-E5C48DFC3CAE}" type="pres">
      <dgm:prSet presAssocID="{BB06D57F-EB4D-46D7-B175-590204B0F050}" presName="compNode" presStyleCnt="0"/>
      <dgm:spPr/>
    </dgm:pt>
    <dgm:pt modelId="{8AA8A1DC-BDC6-4EF4-AC0C-FB8FD636785A}" type="pres">
      <dgm:prSet presAssocID="{BB06D57F-EB4D-46D7-B175-590204B0F050}" presName="aNode" presStyleLbl="bgShp" presStyleIdx="2" presStyleCnt="4"/>
      <dgm:spPr/>
      <dgm:t>
        <a:bodyPr/>
        <a:lstStyle/>
        <a:p>
          <a:endParaRPr lang="zh-CN" altLang="en-US"/>
        </a:p>
      </dgm:t>
    </dgm:pt>
    <dgm:pt modelId="{A7C23333-DFCA-42A7-B7A8-82CF13069572}" type="pres">
      <dgm:prSet presAssocID="{BB06D57F-EB4D-46D7-B175-590204B0F050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584B3A11-05E0-4483-9F82-E88B42BF9839}" type="pres">
      <dgm:prSet presAssocID="{BB06D57F-EB4D-46D7-B175-590204B0F050}" presName="compChildNode" presStyleCnt="0"/>
      <dgm:spPr/>
    </dgm:pt>
    <dgm:pt modelId="{2884552A-57A0-4AFE-88C5-79FA854463B6}" type="pres">
      <dgm:prSet presAssocID="{BB06D57F-EB4D-46D7-B175-590204B0F050}" presName="theInnerList" presStyleCnt="0"/>
      <dgm:spPr/>
    </dgm:pt>
    <dgm:pt modelId="{AD7F426D-AB77-4567-B197-A6292D78E853}" type="pres">
      <dgm:prSet presAssocID="{90631B79-1DAD-4797-8958-725CA56B37F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1712C9-C0FA-461E-9675-35C1A33FE70A}" type="pres">
      <dgm:prSet presAssocID="{BB06D57F-EB4D-46D7-B175-590204B0F050}" presName="aSpace" presStyleCnt="0"/>
      <dgm:spPr/>
    </dgm:pt>
    <dgm:pt modelId="{99194414-345B-4A50-8269-292FA0A1EC89}" type="pres">
      <dgm:prSet presAssocID="{76404C35-CA29-4CBD-A420-E8313B3262DC}" presName="compNode" presStyleCnt="0"/>
      <dgm:spPr/>
    </dgm:pt>
    <dgm:pt modelId="{D4184341-5397-419E-B26E-17EF5F2E4765}" type="pres">
      <dgm:prSet presAssocID="{76404C35-CA29-4CBD-A420-E8313B3262DC}" presName="aNode" presStyleLbl="bgShp" presStyleIdx="3" presStyleCnt="4"/>
      <dgm:spPr/>
      <dgm:t>
        <a:bodyPr/>
        <a:lstStyle/>
        <a:p>
          <a:endParaRPr lang="zh-CN" altLang="en-US"/>
        </a:p>
      </dgm:t>
    </dgm:pt>
    <dgm:pt modelId="{4DB8121A-B3B9-4968-A065-4C39E1DC74CD}" type="pres">
      <dgm:prSet presAssocID="{76404C35-CA29-4CBD-A420-E8313B3262DC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2E68F175-3721-4FA2-8333-DB18B1B0DCC9}" type="pres">
      <dgm:prSet presAssocID="{76404C35-CA29-4CBD-A420-E8313B3262DC}" presName="compChildNode" presStyleCnt="0"/>
      <dgm:spPr/>
    </dgm:pt>
    <dgm:pt modelId="{AE664B01-8F67-4EB9-B98B-EE6F83BA0806}" type="pres">
      <dgm:prSet presAssocID="{76404C35-CA29-4CBD-A420-E8313B3262DC}" presName="theInnerList" presStyleCnt="0"/>
      <dgm:spPr/>
    </dgm:pt>
    <dgm:pt modelId="{AE6AE5FB-91E3-4504-9DA5-E59052BFDA1B}" type="pres">
      <dgm:prSet presAssocID="{E2327CC2-C789-47B1-9DB0-90DC2AF8329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88A4AF8-A95E-41D8-B1B2-E87AF649E007}" type="presOf" srcId="{054C76D7-34C2-41D0-AFD1-D56D6287B664}" destId="{FFA99EA3-74A5-4903-A9AA-0197BA3C0CC2}" srcOrd="0" destOrd="0" presId="urn:microsoft.com/office/officeart/2005/8/layout/lProcess2"/>
    <dgm:cxn modelId="{49DA27BD-7F6E-46BF-9186-19614EBFB199}" type="presOf" srcId="{EA97C1DC-5530-4BE6-B737-6597B692585A}" destId="{AA1DB477-A5DC-4C2E-A33B-87AB249119F1}" srcOrd="0" destOrd="0" presId="urn:microsoft.com/office/officeart/2005/8/layout/lProcess2"/>
    <dgm:cxn modelId="{12A1C8B2-CB77-47B5-948A-A008E717AC61}" srcId="{998A32BA-0E77-43AE-B91A-5D1A621519BE}" destId="{33F1E37E-3C9F-48AD-9E90-38D9F48763C5}" srcOrd="0" destOrd="0" parTransId="{A79F6700-C318-40C9-929C-389F21BD6F64}" sibTransId="{4392EE73-F91B-40DE-9D94-C871ED485BFE}"/>
    <dgm:cxn modelId="{73E51A39-F050-473C-A288-BBA986FA58B2}" type="presOf" srcId="{998A32BA-0E77-43AE-B91A-5D1A621519BE}" destId="{164F6C95-B083-4BEB-8024-50D6D149C999}" srcOrd="0" destOrd="0" presId="urn:microsoft.com/office/officeart/2005/8/layout/lProcess2"/>
    <dgm:cxn modelId="{BC9089B4-A103-4430-BAE5-A4F99D6E3101}" type="presOf" srcId="{90631B79-1DAD-4797-8958-725CA56B37F1}" destId="{AD7F426D-AB77-4567-B197-A6292D78E853}" srcOrd="0" destOrd="0" presId="urn:microsoft.com/office/officeart/2005/8/layout/lProcess2"/>
    <dgm:cxn modelId="{74899CE1-8542-4CD6-8BB3-4BC1E7631CEB}" srcId="{EA97C1DC-5530-4BE6-B737-6597B692585A}" destId="{76404C35-CA29-4CBD-A420-E8313B3262DC}" srcOrd="3" destOrd="0" parTransId="{80837A6E-A89B-4E3F-AB7E-76C8797C1A62}" sibTransId="{DCDE81D1-2D67-4459-B7C2-1B4C1A45564B}"/>
    <dgm:cxn modelId="{D3F8515C-A04E-48EC-AFCF-81CA1FC53635}" type="presOf" srcId="{43EAAEBF-3D2C-4F9C-A629-442A76987A99}" destId="{A7F5F317-2CEF-425D-A5CA-5F4DD09A6C7E}" srcOrd="1" destOrd="0" presId="urn:microsoft.com/office/officeart/2005/8/layout/lProcess2"/>
    <dgm:cxn modelId="{4F5CC640-528C-4F54-9E1B-01C8A94D2163}" type="presOf" srcId="{BB06D57F-EB4D-46D7-B175-590204B0F050}" destId="{8AA8A1DC-BDC6-4EF4-AC0C-FB8FD636785A}" srcOrd="0" destOrd="0" presId="urn:microsoft.com/office/officeart/2005/8/layout/lProcess2"/>
    <dgm:cxn modelId="{2051A3D3-AA49-4B8A-8EEA-41F9E484D2CC}" type="presOf" srcId="{BB06D57F-EB4D-46D7-B175-590204B0F050}" destId="{A7C23333-DFCA-42A7-B7A8-82CF13069572}" srcOrd="1" destOrd="0" presId="urn:microsoft.com/office/officeart/2005/8/layout/lProcess2"/>
    <dgm:cxn modelId="{A6881173-DDEA-4B77-8970-49AEA190EABD}" srcId="{76404C35-CA29-4CBD-A420-E8313B3262DC}" destId="{E2327CC2-C789-47B1-9DB0-90DC2AF83292}" srcOrd="0" destOrd="0" parTransId="{C597D248-24D6-4194-8E9B-824BA4FADAF1}" sibTransId="{9CF261CF-41B8-4115-85C7-5564CDB8B570}"/>
    <dgm:cxn modelId="{FA8323A8-CBF4-450E-8D01-60BCFC3B8770}" srcId="{43EAAEBF-3D2C-4F9C-A629-442A76987A99}" destId="{054C76D7-34C2-41D0-AFD1-D56D6287B664}" srcOrd="0" destOrd="0" parTransId="{A722E70B-8EBC-4AC6-91C0-04B10A146F38}" sibTransId="{E40616DF-9215-4FE7-A486-2A9AA2A7069A}"/>
    <dgm:cxn modelId="{0FF04248-3017-4ED5-B369-B37E17F61CAD}" srcId="{EA97C1DC-5530-4BE6-B737-6597B692585A}" destId="{43EAAEBF-3D2C-4F9C-A629-442A76987A99}" srcOrd="1" destOrd="0" parTransId="{260B688E-A882-4D3A-9568-6C9B7D9ACF8A}" sibTransId="{983A8DFF-4152-42A4-B0B5-1B5E8D7E6688}"/>
    <dgm:cxn modelId="{22468935-5A21-4700-944A-D62F630BEAC5}" type="presOf" srcId="{33F1E37E-3C9F-48AD-9E90-38D9F48763C5}" destId="{6DC15619-079B-4899-8D4F-FAF5BA14967B}" srcOrd="0" destOrd="0" presId="urn:microsoft.com/office/officeart/2005/8/layout/lProcess2"/>
    <dgm:cxn modelId="{AA84DE2B-8FF0-43F6-BE3B-080262AF92EB}" type="presOf" srcId="{76404C35-CA29-4CBD-A420-E8313B3262DC}" destId="{D4184341-5397-419E-B26E-17EF5F2E4765}" srcOrd="0" destOrd="0" presId="urn:microsoft.com/office/officeart/2005/8/layout/lProcess2"/>
    <dgm:cxn modelId="{A4FB983F-6C6F-455D-874A-74C349E69333}" type="presOf" srcId="{43EAAEBF-3D2C-4F9C-A629-442A76987A99}" destId="{4EC1B755-6281-4217-97CF-E9EFF7947224}" srcOrd="0" destOrd="0" presId="urn:microsoft.com/office/officeart/2005/8/layout/lProcess2"/>
    <dgm:cxn modelId="{4321273C-8C63-4637-A126-5E3CC1904A63}" srcId="{EA97C1DC-5530-4BE6-B737-6597B692585A}" destId="{BB06D57F-EB4D-46D7-B175-590204B0F050}" srcOrd="2" destOrd="0" parTransId="{453E4F34-BE6B-4E69-BECD-6528563E98FB}" sibTransId="{67C9B4CD-12EC-4657-A6B5-B8D291F0B480}"/>
    <dgm:cxn modelId="{5AA73589-DEBF-4A1B-8B73-A879877BFF6E}" srcId="{BB06D57F-EB4D-46D7-B175-590204B0F050}" destId="{90631B79-1DAD-4797-8958-725CA56B37F1}" srcOrd="0" destOrd="0" parTransId="{DE8E5E1E-6251-452F-A922-1A72A0F08C6A}" sibTransId="{04097F43-4075-49EA-A7C9-7859A17EFED7}"/>
    <dgm:cxn modelId="{47E2B188-76D8-47C7-96AB-AD9B93FFDA8A}" type="presOf" srcId="{E2327CC2-C789-47B1-9DB0-90DC2AF83292}" destId="{AE6AE5FB-91E3-4504-9DA5-E59052BFDA1B}" srcOrd="0" destOrd="0" presId="urn:microsoft.com/office/officeart/2005/8/layout/lProcess2"/>
    <dgm:cxn modelId="{D02DC455-90BC-4A06-BA48-C092B7FBAB66}" type="presOf" srcId="{998A32BA-0E77-43AE-B91A-5D1A621519BE}" destId="{4F5DAD79-DEF3-43D5-B863-607B0A2FB889}" srcOrd="1" destOrd="0" presId="urn:microsoft.com/office/officeart/2005/8/layout/lProcess2"/>
    <dgm:cxn modelId="{5E38A9E7-F556-457C-B073-1EB1B3CE2431}" type="presOf" srcId="{76404C35-CA29-4CBD-A420-E8313B3262DC}" destId="{4DB8121A-B3B9-4968-A065-4C39E1DC74CD}" srcOrd="1" destOrd="0" presId="urn:microsoft.com/office/officeart/2005/8/layout/lProcess2"/>
    <dgm:cxn modelId="{71B872BD-88DF-48FB-9373-45A188F11B9B}" srcId="{EA97C1DC-5530-4BE6-B737-6597B692585A}" destId="{998A32BA-0E77-43AE-B91A-5D1A621519BE}" srcOrd="0" destOrd="0" parTransId="{E3DA880F-A0E0-4114-8EB3-D162E70A63B5}" sibTransId="{A13BD078-41D5-4F4E-9A48-B5D171133716}"/>
    <dgm:cxn modelId="{ED660FAF-5C37-48B0-BABB-F5C39F93D16D}" type="presParOf" srcId="{AA1DB477-A5DC-4C2E-A33B-87AB249119F1}" destId="{43420DFB-4D7F-4771-92EF-557F4D41FFF3}" srcOrd="0" destOrd="0" presId="urn:microsoft.com/office/officeart/2005/8/layout/lProcess2"/>
    <dgm:cxn modelId="{BAF8FEB7-5ED3-45EB-9662-EF28B8C5A4E2}" type="presParOf" srcId="{43420DFB-4D7F-4771-92EF-557F4D41FFF3}" destId="{164F6C95-B083-4BEB-8024-50D6D149C999}" srcOrd="0" destOrd="0" presId="urn:microsoft.com/office/officeart/2005/8/layout/lProcess2"/>
    <dgm:cxn modelId="{073258FE-5452-47B6-A5A4-5A8EC1D3385C}" type="presParOf" srcId="{43420DFB-4D7F-4771-92EF-557F4D41FFF3}" destId="{4F5DAD79-DEF3-43D5-B863-607B0A2FB889}" srcOrd="1" destOrd="0" presId="urn:microsoft.com/office/officeart/2005/8/layout/lProcess2"/>
    <dgm:cxn modelId="{88B347D2-16C8-4F8B-9BA6-0A34FCA672FF}" type="presParOf" srcId="{43420DFB-4D7F-4771-92EF-557F4D41FFF3}" destId="{B06C0EF7-3D9C-4F6C-9751-753D38B13028}" srcOrd="2" destOrd="0" presId="urn:microsoft.com/office/officeart/2005/8/layout/lProcess2"/>
    <dgm:cxn modelId="{E19221C7-1F6E-43CC-877F-18D5E8BA22DE}" type="presParOf" srcId="{B06C0EF7-3D9C-4F6C-9751-753D38B13028}" destId="{94E10D2F-2E29-4379-839A-EFB9297C9951}" srcOrd="0" destOrd="0" presId="urn:microsoft.com/office/officeart/2005/8/layout/lProcess2"/>
    <dgm:cxn modelId="{46682FB2-E1B0-418B-ACAD-01DDD3DE0D8E}" type="presParOf" srcId="{94E10D2F-2E29-4379-839A-EFB9297C9951}" destId="{6DC15619-079B-4899-8D4F-FAF5BA14967B}" srcOrd="0" destOrd="0" presId="urn:microsoft.com/office/officeart/2005/8/layout/lProcess2"/>
    <dgm:cxn modelId="{16CF98C1-2A76-4AB8-B17D-D8D5D27D5AB6}" type="presParOf" srcId="{AA1DB477-A5DC-4C2E-A33B-87AB249119F1}" destId="{15967224-A399-4036-B6D8-E58140E7305E}" srcOrd="1" destOrd="0" presId="urn:microsoft.com/office/officeart/2005/8/layout/lProcess2"/>
    <dgm:cxn modelId="{07440CD1-907C-4DB0-B505-300E5BB60673}" type="presParOf" srcId="{AA1DB477-A5DC-4C2E-A33B-87AB249119F1}" destId="{A409E58C-77A9-478B-96C1-40558AE4706A}" srcOrd="2" destOrd="0" presId="urn:microsoft.com/office/officeart/2005/8/layout/lProcess2"/>
    <dgm:cxn modelId="{6EFE316F-967E-489A-BF8E-6497680330D8}" type="presParOf" srcId="{A409E58C-77A9-478B-96C1-40558AE4706A}" destId="{4EC1B755-6281-4217-97CF-E9EFF7947224}" srcOrd="0" destOrd="0" presId="urn:microsoft.com/office/officeart/2005/8/layout/lProcess2"/>
    <dgm:cxn modelId="{3321935D-6F86-4B6B-A02C-4D75433D69B1}" type="presParOf" srcId="{A409E58C-77A9-478B-96C1-40558AE4706A}" destId="{A7F5F317-2CEF-425D-A5CA-5F4DD09A6C7E}" srcOrd="1" destOrd="0" presId="urn:microsoft.com/office/officeart/2005/8/layout/lProcess2"/>
    <dgm:cxn modelId="{E3CAA043-DFA0-4F06-AA99-AD229494D52B}" type="presParOf" srcId="{A409E58C-77A9-478B-96C1-40558AE4706A}" destId="{9ED34291-8C14-4970-9B70-738586CEC87C}" srcOrd="2" destOrd="0" presId="urn:microsoft.com/office/officeart/2005/8/layout/lProcess2"/>
    <dgm:cxn modelId="{065362C0-4A15-4485-8094-C3BA1E8B2391}" type="presParOf" srcId="{9ED34291-8C14-4970-9B70-738586CEC87C}" destId="{59FCEAB2-BD47-4A80-BB00-A993D24BE19A}" srcOrd="0" destOrd="0" presId="urn:microsoft.com/office/officeart/2005/8/layout/lProcess2"/>
    <dgm:cxn modelId="{EA175057-955C-4267-A6C2-51048965C7C4}" type="presParOf" srcId="{59FCEAB2-BD47-4A80-BB00-A993D24BE19A}" destId="{FFA99EA3-74A5-4903-A9AA-0197BA3C0CC2}" srcOrd="0" destOrd="0" presId="urn:microsoft.com/office/officeart/2005/8/layout/lProcess2"/>
    <dgm:cxn modelId="{7FFB6CD6-79B9-446C-A253-AFA1AB1957AA}" type="presParOf" srcId="{AA1DB477-A5DC-4C2E-A33B-87AB249119F1}" destId="{C0141811-2D3B-44F4-ADA2-D3DF8128F47B}" srcOrd="3" destOrd="0" presId="urn:microsoft.com/office/officeart/2005/8/layout/lProcess2"/>
    <dgm:cxn modelId="{1C5FE79B-44A4-42E4-AE6D-6770DFF83CE7}" type="presParOf" srcId="{AA1DB477-A5DC-4C2E-A33B-87AB249119F1}" destId="{8B213483-F8F9-45C5-A551-E5C48DFC3CAE}" srcOrd="4" destOrd="0" presId="urn:microsoft.com/office/officeart/2005/8/layout/lProcess2"/>
    <dgm:cxn modelId="{32259947-A4CD-4CC1-B4CF-BFE46FDF1820}" type="presParOf" srcId="{8B213483-F8F9-45C5-A551-E5C48DFC3CAE}" destId="{8AA8A1DC-BDC6-4EF4-AC0C-FB8FD636785A}" srcOrd="0" destOrd="0" presId="urn:microsoft.com/office/officeart/2005/8/layout/lProcess2"/>
    <dgm:cxn modelId="{6773918F-C69C-4972-8781-068E493161C0}" type="presParOf" srcId="{8B213483-F8F9-45C5-A551-E5C48DFC3CAE}" destId="{A7C23333-DFCA-42A7-B7A8-82CF13069572}" srcOrd="1" destOrd="0" presId="urn:microsoft.com/office/officeart/2005/8/layout/lProcess2"/>
    <dgm:cxn modelId="{04BB55BF-693E-4ECB-A6B8-7368A11D4DF0}" type="presParOf" srcId="{8B213483-F8F9-45C5-A551-E5C48DFC3CAE}" destId="{584B3A11-05E0-4483-9F82-E88B42BF9839}" srcOrd="2" destOrd="0" presId="urn:microsoft.com/office/officeart/2005/8/layout/lProcess2"/>
    <dgm:cxn modelId="{15A7C3DF-BFA2-4D7D-8EA9-CB069F0D0BB9}" type="presParOf" srcId="{584B3A11-05E0-4483-9F82-E88B42BF9839}" destId="{2884552A-57A0-4AFE-88C5-79FA854463B6}" srcOrd="0" destOrd="0" presId="urn:microsoft.com/office/officeart/2005/8/layout/lProcess2"/>
    <dgm:cxn modelId="{4B41D467-7C59-46BA-9F16-191DE59709DF}" type="presParOf" srcId="{2884552A-57A0-4AFE-88C5-79FA854463B6}" destId="{AD7F426D-AB77-4567-B197-A6292D78E853}" srcOrd="0" destOrd="0" presId="urn:microsoft.com/office/officeart/2005/8/layout/lProcess2"/>
    <dgm:cxn modelId="{579F80A0-F6D3-4C6F-A874-CFC357688409}" type="presParOf" srcId="{AA1DB477-A5DC-4C2E-A33B-87AB249119F1}" destId="{291712C9-C0FA-461E-9675-35C1A33FE70A}" srcOrd="5" destOrd="0" presId="urn:microsoft.com/office/officeart/2005/8/layout/lProcess2"/>
    <dgm:cxn modelId="{E3649FDC-08A9-453C-AF79-9A2586198F44}" type="presParOf" srcId="{AA1DB477-A5DC-4C2E-A33B-87AB249119F1}" destId="{99194414-345B-4A50-8269-292FA0A1EC89}" srcOrd="6" destOrd="0" presId="urn:microsoft.com/office/officeart/2005/8/layout/lProcess2"/>
    <dgm:cxn modelId="{41D8F673-BA48-450C-BC88-09F7320191C3}" type="presParOf" srcId="{99194414-345B-4A50-8269-292FA0A1EC89}" destId="{D4184341-5397-419E-B26E-17EF5F2E4765}" srcOrd="0" destOrd="0" presId="urn:microsoft.com/office/officeart/2005/8/layout/lProcess2"/>
    <dgm:cxn modelId="{E5BD304E-EBDE-43C3-B644-E8A5DDD30949}" type="presParOf" srcId="{99194414-345B-4A50-8269-292FA0A1EC89}" destId="{4DB8121A-B3B9-4968-A065-4C39E1DC74CD}" srcOrd="1" destOrd="0" presId="urn:microsoft.com/office/officeart/2005/8/layout/lProcess2"/>
    <dgm:cxn modelId="{EFF1E3B9-A62D-4EE3-800D-BAD7A5A32CF5}" type="presParOf" srcId="{99194414-345B-4A50-8269-292FA0A1EC89}" destId="{2E68F175-3721-4FA2-8333-DB18B1B0DCC9}" srcOrd="2" destOrd="0" presId="urn:microsoft.com/office/officeart/2005/8/layout/lProcess2"/>
    <dgm:cxn modelId="{BFDCE454-941C-4BDB-BF64-6C1E91AA3B3C}" type="presParOf" srcId="{2E68F175-3721-4FA2-8333-DB18B1B0DCC9}" destId="{AE664B01-8F67-4EB9-B98B-EE6F83BA0806}" srcOrd="0" destOrd="0" presId="urn:microsoft.com/office/officeart/2005/8/layout/lProcess2"/>
    <dgm:cxn modelId="{409FD994-51CA-4704-B232-C065E34E962D}" type="presParOf" srcId="{AE664B01-8F67-4EB9-B98B-EE6F83BA0806}" destId="{AE6AE5FB-91E3-4504-9DA5-E59052BFDA1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0C51D71-4082-4F85-8A50-4D7D4B3411BD}" type="presOf" srcId="{2C84C875-BBA1-4C41-973D-81E7A82EBB65}" destId="{6F087957-1CDC-46F3-A274-EC3766D7DA51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976A7B6D-988A-4BA2-B0C6-1AB21F322D69}" type="presOf" srcId="{3B8A5084-E35A-48D9-9B24-D03957A8E5F2}" destId="{4B954380-C2FE-42E1-A6B2-8668620C237B}" srcOrd="1" destOrd="0" presId="urn:microsoft.com/office/officeart/2005/8/layout/process4"/>
    <dgm:cxn modelId="{43999D58-4D81-4E46-91CD-0E5895210E9D}" type="presOf" srcId="{3B8A5084-E35A-48D9-9B24-D03957A8E5F2}" destId="{4BC77585-3833-442F-8694-77F27EB476D9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8C3218C0-F470-4189-8E54-2DAD4A880D8F}" type="presOf" srcId="{3AA52255-F628-45FC-9461-882A3FFE5F4F}" destId="{B07FE786-255D-4538-96BB-BB6E962CB6A7}" srcOrd="0" destOrd="0" presId="urn:microsoft.com/office/officeart/2005/8/layout/process4"/>
    <dgm:cxn modelId="{AA504760-EDFC-4797-B4D9-FB80C2217D60}" type="presOf" srcId="{6B508AEB-FDFA-4951-8CBE-262F8E76A2CB}" destId="{1C05840D-7138-41AC-A59D-83ED268FCA24}" srcOrd="0" destOrd="0" presId="urn:microsoft.com/office/officeart/2005/8/layout/process4"/>
    <dgm:cxn modelId="{2F2C9DD4-D824-4AC4-A83D-BAF5705C8867}" type="presOf" srcId="{52F4EE68-6A8C-4C8B-8C93-D4B7D6313EF8}" destId="{7A71BD3B-64D7-4F34-8572-3152B980DA5A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F35EC169-E2B6-4A59-8955-EE6CFE605423}" type="presOf" srcId="{AE78A536-6D35-433A-AC42-1415088DD511}" destId="{8EC80A5C-2587-48E9-A564-8A4B8A64A8DE}" srcOrd="0" destOrd="0" presId="urn:microsoft.com/office/officeart/2005/8/layout/process4"/>
    <dgm:cxn modelId="{54C389E6-E901-48C0-8697-19F29CCA0824}" type="presParOf" srcId="{7A71BD3B-64D7-4F34-8572-3152B980DA5A}" destId="{42CAA8CA-8AB9-42C3-9FCE-6434647705D2}" srcOrd="0" destOrd="0" presId="urn:microsoft.com/office/officeart/2005/8/layout/process4"/>
    <dgm:cxn modelId="{B25E1363-2F65-4C51-B1E8-5CF536BC5DA8}" type="presParOf" srcId="{42CAA8CA-8AB9-42C3-9FCE-6434647705D2}" destId="{4BC77585-3833-442F-8694-77F27EB476D9}" srcOrd="0" destOrd="0" presId="urn:microsoft.com/office/officeart/2005/8/layout/process4"/>
    <dgm:cxn modelId="{ADABDC31-C809-4FDE-90B6-466434F97466}" type="presParOf" srcId="{42CAA8CA-8AB9-42C3-9FCE-6434647705D2}" destId="{4B954380-C2FE-42E1-A6B2-8668620C237B}" srcOrd="1" destOrd="0" presId="urn:microsoft.com/office/officeart/2005/8/layout/process4"/>
    <dgm:cxn modelId="{4BC317B5-C459-4050-ADBD-52D8931F2B67}" type="presParOf" srcId="{42CAA8CA-8AB9-42C3-9FCE-6434647705D2}" destId="{FB87C059-F9F1-46D8-B63E-DFC0373940A2}" srcOrd="2" destOrd="0" presId="urn:microsoft.com/office/officeart/2005/8/layout/process4"/>
    <dgm:cxn modelId="{19DE3FCB-2C67-428A-A0A2-4E9CE760D4D2}" type="presParOf" srcId="{FB87C059-F9F1-46D8-B63E-DFC0373940A2}" destId="{B07FE786-255D-4538-96BB-BB6E962CB6A7}" srcOrd="0" destOrd="0" presId="urn:microsoft.com/office/officeart/2005/8/layout/process4"/>
    <dgm:cxn modelId="{35D2D093-EE7F-4641-B753-C9F9C03AF982}" type="presParOf" srcId="{FB87C059-F9F1-46D8-B63E-DFC0373940A2}" destId="{6F087957-1CDC-46F3-A274-EC3766D7DA51}" srcOrd="1" destOrd="0" presId="urn:microsoft.com/office/officeart/2005/8/layout/process4"/>
    <dgm:cxn modelId="{52CFEB04-A21F-4E0A-B124-B8F785403D3E}" type="presParOf" srcId="{FB87C059-F9F1-46D8-B63E-DFC0373940A2}" destId="{8EC80A5C-2587-48E9-A564-8A4B8A64A8DE}" srcOrd="2" destOrd="0" presId="urn:microsoft.com/office/officeart/2005/8/layout/process4"/>
    <dgm:cxn modelId="{57E2EFF2-04C6-4C64-8B9F-CFA280103B8E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职员资格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84D69D-0E40-48FD-B0F3-AFCA200C22AA}" type="presOf" srcId="{AE78A536-6D35-433A-AC42-1415088DD511}" destId="{8EC80A5C-2587-48E9-A564-8A4B8A64A8DE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87479AF9-77F5-4A4E-8288-D6242CCDF077}" type="presOf" srcId="{52F4EE68-6A8C-4C8B-8C93-D4B7D6313EF8}" destId="{7A71BD3B-64D7-4F34-8572-3152B980DA5A}" srcOrd="0" destOrd="0" presId="urn:microsoft.com/office/officeart/2005/8/layout/process4"/>
    <dgm:cxn modelId="{46851F12-EAF4-4F90-8E6C-44C5C5C8A227}" type="presOf" srcId="{3B8A5084-E35A-48D9-9B24-D03957A8E5F2}" destId="{4BC77585-3833-442F-8694-77F27EB476D9}" srcOrd="0" destOrd="0" presId="urn:microsoft.com/office/officeart/2005/8/layout/process4"/>
    <dgm:cxn modelId="{B00099DF-FDC1-42C6-96EC-006847DF5DAE}" type="presOf" srcId="{2C84C875-BBA1-4C41-973D-81E7A82EBB65}" destId="{6F087957-1CDC-46F3-A274-EC3766D7DA51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2EE9BDE2-4623-4997-8872-015DAC973DF4}" type="presOf" srcId="{3B8A5084-E35A-48D9-9B24-D03957A8E5F2}" destId="{4B954380-C2FE-42E1-A6B2-8668620C237B}" srcOrd="1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104FA633-4D85-4D42-9F15-0EA7517D13BD}" type="presOf" srcId="{6B508AEB-FDFA-4951-8CBE-262F8E76A2CB}" destId="{1C05840D-7138-41AC-A59D-83ED268FCA24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7D7CBFEC-1D99-4B16-AD68-E8651362FD96}" type="presOf" srcId="{3AA52255-F628-45FC-9461-882A3FFE5F4F}" destId="{B07FE786-255D-4538-96BB-BB6E962CB6A7}" srcOrd="0" destOrd="0" presId="urn:microsoft.com/office/officeart/2005/8/layout/process4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78C0360C-53E4-454D-8737-08B0A8B1E03C}" type="presParOf" srcId="{7A71BD3B-64D7-4F34-8572-3152B980DA5A}" destId="{42CAA8CA-8AB9-42C3-9FCE-6434647705D2}" srcOrd="0" destOrd="0" presId="urn:microsoft.com/office/officeart/2005/8/layout/process4"/>
    <dgm:cxn modelId="{59EA69E5-E50B-4F91-ACD4-F557044D8726}" type="presParOf" srcId="{42CAA8CA-8AB9-42C3-9FCE-6434647705D2}" destId="{4BC77585-3833-442F-8694-77F27EB476D9}" srcOrd="0" destOrd="0" presId="urn:microsoft.com/office/officeart/2005/8/layout/process4"/>
    <dgm:cxn modelId="{BCE015F4-4475-4D66-B1B4-F60F70DD2270}" type="presParOf" srcId="{42CAA8CA-8AB9-42C3-9FCE-6434647705D2}" destId="{4B954380-C2FE-42E1-A6B2-8668620C237B}" srcOrd="1" destOrd="0" presId="urn:microsoft.com/office/officeart/2005/8/layout/process4"/>
    <dgm:cxn modelId="{BF68875D-16DB-4B82-A9DA-B7685A4FA3AD}" type="presParOf" srcId="{42CAA8CA-8AB9-42C3-9FCE-6434647705D2}" destId="{FB87C059-F9F1-46D8-B63E-DFC0373940A2}" srcOrd="2" destOrd="0" presId="urn:microsoft.com/office/officeart/2005/8/layout/process4"/>
    <dgm:cxn modelId="{3710C0D9-2439-4DB6-BF5A-16A24B87DD9E}" type="presParOf" srcId="{FB87C059-F9F1-46D8-B63E-DFC0373940A2}" destId="{B07FE786-255D-4538-96BB-BB6E962CB6A7}" srcOrd="0" destOrd="0" presId="urn:microsoft.com/office/officeart/2005/8/layout/process4"/>
    <dgm:cxn modelId="{27FB79DE-F553-40BE-9E1A-CAE7AB0042BA}" type="presParOf" srcId="{FB87C059-F9F1-46D8-B63E-DFC0373940A2}" destId="{6F087957-1CDC-46F3-A274-EC3766D7DA51}" srcOrd="1" destOrd="0" presId="urn:microsoft.com/office/officeart/2005/8/layout/process4"/>
    <dgm:cxn modelId="{23BF4196-B0B0-4FE8-8B78-EBC91102A265}" type="presParOf" srcId="{FB87C059-F9F1-46D8-B63E-DFC0373940A2}" destId="{8EC80A5C-2587-48E9-A564-8A4B8A64A8DE}" srcOrd="2" destOrd="0" presId="urn:microsoft.com/office/officeart/2005/8/layout/process4"/>
    <dgm:cxn modelId="{A3503BFC-7FED-44D7-B899-595A7491B2D3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A97C1DC-5530-4BE6-B737-6597B692585A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98A32BA-0E77-43AE-B91A-5D1A621519BE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DA880F-A0E0-4114-8EB3-D162E70A63B5}" type="par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13BD078-41D5-4F4E-9A48-B5D171133716}" type="sib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F1E37E-3C9F-48AD-9E90-38D9F48763C5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社会公民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9F6700-C318-40C9-929C-389F21BD6F64}" type="par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92EE73-F91B-40DE-9D94-C871ED485BFE}" type="sib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EAAEBF-3D2C-4F9C-A629-442A76987A99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0B688E-A882-4D3A-9568-6C9B7D9ACF8A}" type="par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3A8DFF-4152-42A4-B0B5-1B5E8D7E6688}" type="sib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4C76D7-34C2-41D0-AFD1-D56D6287B664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学校公民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22E70B-8EBC-4AC6-91C0-04B10A146F38}" type="par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40616DF-9215-4FE7-A486-2A9AA2A7069A}" type="sib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06D57F-EB4D-46D7-B175-590204B0F050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第二学期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53E4F34-BE6B-4E69-BECD-6528563E98FB}" type="par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C9B4CD-12EC-4657-A6B5-B8D291F0B480}" type="sib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631B79-1DAD-4797-8958-725CA56B37F1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8E5E1E-6251-452F-A922-1A72A0F08C6A}" type="par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097F43-4075-49EA-A7C9-7859A17EFED7}" type="sib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6404C35-CA29-4CBD-A420-E8313B3262DC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第三学年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0837A6E-A89B-4E3F-AB7E-76C8797C1A62}" type="par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CDE81D1-2D67-4459-B7C2-1B4C1A45564B}" type="sib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327CC2-C789-47B1-9DB0-90DC2AF83292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企业公民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97D248-24D6-4194-8E9B-824BA4FADAF1}" type="par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F261CF-41B8-4115-85C7-5564CDB8B570}" type="sib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1DB477-A5DC-4C2E-A33B-87AB249119F1}" type="pres">
      <dgm:prSet presAssocID="{EA97C1DC-5530-4BE6-B737-6597B692585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3420DFB-4D7F-4771-92EF-557F4D41FFF3}" type="pres">
      <dgm:prSet presAssocID="{998A32BA-0E77-43AE-B91A-5D1A621519BE}" presName="compNode" presStyleCnt="0"/>
      <dgm:spPr/>
    </dgm:pt>
    <dgm:pt modelId="{164F6C95-B083-4BEB-8024-50D6D149C999}" type="pres">
      <dgm:prSet presAssocID="{998A32BA-0E77-43AE-B91A-5D1A621519BE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4F5DAD79-DEF3-43D5-B863-607B0A2FB889}" type="pres">
      <dgm:prSet presAssocID="{998A32BA-0E77-43AE-B91A-5D1A621519BE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B06C0EF7-3D9C-4F6C-9751-753D38B13028}" type="pres">
      <dgm:prSet presAssocID="{998A32BA-0E77-43AE-B91A-5D1A621519BE}" presName="compChildNode" presStyleCnt="0"/>
      <dgm:spPr/>
    </dgm:pt>
    <dgm:pt modelId="{94E10D2F-2E29-4379-839A-EFB9297C9951}" type="pres">
      <dgm:prSet presAssocID="{998A32BA-0E77-43AE-B91A-5D1A621519BE}" presName="theInnerList" presStyleCnt="0"/>
      <dgm:spPr/>
    </dgm:pt>
    <dgm:pt modelId="{6DC15619-079B-4899-8D4F-FAF5BA14967B}" type="pres">
      <dgm:prSet presAssocID="{33F1E37E-3C9F-48AD-9E90-38D9F48763C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967224-A399-4036-B6D8-E58140E7305E}" type="pres">
      <dgm:prSet presAssocID="{998A32BA-0E77-43AE-B91A-5D1A621519BE}" presName="aSpace" presStyleCnt="0"/>
      <dgm:spPr/>
    </dgm:pt>
    <dgm:pt modelId="{A409E58C-77A9-478B-96C1-40558AE4706A}" type="pres">
      <dgm:prSet presAssocID="{43EAAEBF-3D2C-4F9C-A629-442A76987A99}" presName="compNode" presStyleCnt="0"/>
      <dgm:spPr/>
    </dgm:pt>
    <dgm:pt modelId="{4EC1B755-6281-4217-97CF-E9EFF7947224}" type="pres">
      <dgm:prSet presAssocID="{43EAAEBF-3D2C-4F9C-A629-442A76987A99}" presName="aNode" presStyleLbl="bgShp" presStyleIdx="1" presStyleCnt="4"/>
      <dgm:spPr/>
      <dgm:t>
        <a:bodyPr/>
        <a:lstStyle/>
        <a:p>
          <a:endParaRPr lang="zh-CN" altLang="en-US"/>
        </a:p>
      </dgm:t>
    </dgm:pt>
    <dgm:pt modelId="{A7F5F317-2CEF-425D-A5CA-5F4DD09A6C7E}" type="pres">
      <dgm:prSet presAssocID="{43EAAEBF-3D2C-4F9C-A629-442A76987A99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9ED34291-8C14-4970-9B70-738586CEC87C}" type="pres">
      <dgm:prSet presAssocID="{43EAAEBF-3D2C-4F9C-A629-442A76987A99}" presName="compChildNode" presStyleCnt="0"/>
      <dgm:spPr/>
    </dgm:pt>
    <dgm:pt modelId="{59FCEAB2-BD47-4A80-BB00-A993D24BE19A}" type="pres">
      <dgm:prSet presAssocID="{43EAAEBF-3D2C-4F9C-A629-442A76987A99}" presName="theInnerList" presStyleCnt="0"/>
      <dgm:spPr/>
    </dgm:pt>
    <dgm:pt modelId="{FFA99EA3-74A5-4903-A9AA-0197BA3C0CC2}" type="pres">
      <dgm:prSet presAssocID="{054C76D7-34C2-41D0-AFD1-D56D6287B66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141811-2D3B-44F4-ADA2-D3DF8128F47B}" type="pres">
      <dgm:prSet presAssocID="{43EAAEBF-3D2C-4F9C-A629-442A76987A99}" presName="aSpace" presStyleCnt="0"/>
      <dgm:spPr/>
    </dgm:pt>
    <dgm:pt modelId="{8B213483-F8F9-45C5-A551-E5C48DFC3CAE}" type="pres">
      <dgm:prSet presAssocID="{BB06D57F-EB4D-46D7-B175-590204B0F050}" presName="compNode" presStyleCnt="0"/>
      <dgm:spPr/>
    </dgm:pt>
    <dgm:pt modelId="{8AA8A1DC-BDC6-4EF4-AC0C-FB8FD636785A}" type="pres">
      <dgm:prSet presAssocID="{BB06D57F-EB4D-46D7-B175-590204B0F050}" presName="aNode" presStyleLbl="bgShp" presStyleIdx="2" presStyleCnt="4"/>
      <dgm:spPr/>
      <dgm:t>
        <a:bodyPr/>
        <a:lstStyle/>
        <a:p>
          <a:endParaRPr lang="zh-CN" altLang="en-US"/>
        </a:p>
      </dgm:t>
    </dgm:pt>
    <dgm:pt modelId="{A7C23333-DFCA-42A7-B7A8-82CF13069572}" type="pres">
      <dgm:prSet presAssocID="{BB06D57F-EB4D-46D7-B175-590204B0F050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584B3A11-05E0-4483-9F82-E88B42BF9839}" type="pres">
      <dgm:prSet presAssocID="{BB06D57F-EB4D-46D7-B175-590204B0F050}" presName="compChildNode" presStyleCnt="0"/>
      <dgm:spPr/>
    </dgm:pt>
    <dgm:pt modelId="{2884552A-57A0-4AFE-88C5-79FA854463B6}" type="pres">
      <dgm:prSet presAssocID="{BB06D57F-EB4D-46D7-B175-590204B0F050}" presName="theInnerList" presStyleCnt="0"/>
      <dgm:spPr/>
    </dgm:pt>
    <dgm:pt modelId="{AD7F426D-AB77-4567-B197-A6292D78E853}" type="pres">
      <dgm:prSet presAssocID="{90631B79-1DAD-4797-8958-725CA56B37F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1712C9-C0FA-461E-9675-35C1A33FE70A}" type="pres">
      <dgm:prSet presAssocID="{BB06D57F-EB4D-46D7-B175-590204B0F050}" presName="aSpace" presStyleCnt="0"/>
      <dgm:spPr/>
    </dgm:pt>
    <dgm:pt modelId="{99194414-345B-4A50-8269-292FA0A1EC89}" type="pres">
      <dgm:prSet presAssocID="{76404C35-CA29-4CBD-A420-E8313B3262DC}" presName="compNode" presStyleCnt="0"/>
      <dgm:spPr/>
    </dgm:pt>
    <dgm:pt modelId="{D4184341-5397-419E-B26E-17EF5F2E4765}" type="pres">
      <dgm:prSet presAssocID="{76404C35-CA29-4CBD-A420-E8313B3262DC}" presName="aNode" presStyleLbl="bgShp" presStyleIdx="3" presStyleCnt="4"/>
      <dgm:spPr/>
      <dgm:t>
        <a:bodyPr/>
        <a:lstStyle/>
        <a:p>
          <a:endParaRPr lang="zh-CN" altLang="en-US"/>
        </a:p>
      </dgm:t>
    </dgm:pt>
    <dgm:pt modelId="{4DB8121A-B3B9-4968-A065-4C39E1DC74CD}" type="pres">
      <dgm:prSet presAssocID="{76404C35-CA29-4CBD-A420-E8313B3262DC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2E68F175-3721-4FA2-8333-DB18B1B0DCC9}" type="pres">
      <dgm:prSet presAssocID="{76404C35-CA29-4CBD-A420-E8313B3262DC}" presName="compChildNode" presStyleCnt="0"/>
      <dgm:spPr/>
    </dgm:pt>
    <dgm:pt modelId="{AE664B01-8F67-4EB9-B98B-EE6F83BA0806}" type="pres">
      <dgm:prSet presAssocID="{76404C35-CA29-4CBD-A420-E8313B3262DC}" presName="theInnerList" presStyleCnt="0"/>
      <dgm:spPr/>
    </dgm:pt>
    <dgm:pt modelId="{AE6AE5FB-91E3-4504-9DA5-E59052BFDA1B}" type="pres">
      <dgm:prSet presAssocID="{E2327CC2-C789-47B1-9DB0-90DC2AF8329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2A1C8B2-CB77-47B5-948A-A008E717AC61}" srcId="{998A32BA-0E77-43AE-B91A-5D1A621519BE}" destId="{33F1E37E-3C9F-48AD-9E90-38D9F48763C5}" srcOrd="0" destOrd="0" parTransId="{A79F6700-C318-40C9-929C-389F21BD6F64}" sibTransId="{4392EE73-F91B-40DE-9D94-C871ED485BFE}"/>
    <dgm:cxn modelId="{74899CE1-8542-4CD6-8BB3-4BC1E7631CEB}" srcId="{EA97C1DC-5530-4BE6-B737-6597B692585A}" destId="{76404C35-CA29-4CBD-A420-E8313B3262DC}" srcOrd="3" destOrd="0" parTransId="{80837A6E-A89B-4E3F-AB7E-76C8797C1A62}" sibTransId="{DCDE81D1-2D67-4459-B7C2-1B4C1A45564B}"/>
    <dgm:cxn modelId="{A6881173-DDEA-4B77-8970-49AEA190EABD}" srcId="{76404C35-CA29-4CBD-A420-E8313B3262DC}" destId="{E2327CC2-C789-47B1-9DB0-90DC2AF83292}" srcOrd="0" destOrd="0" parTransId="{C597D248-24D6-4194-8E9B-824BA4FADAF1}" sibTransId="{9CF261CF-41B8-4115-85C7-5564CDB8B570}"/>
    <dgm:cxn modelId="{FA8323A8-CBF4-450E-8D01-60BCFC3B8770}" srcId="{43EAAEBF-3D2C-4F9C-A629-442A76987A99}" destId="{054C76D7-34C2-41D0-AFD1-D56D6287B664}" srcOrd="0" destOrd="0" parTransId="{A722E70B-8EBC-4AC6-91C0-04B10A146F38}" sibTransId="{E40616DF-9215-4FE7-A486-2A9AA2A7069A}"/>
    <dgm:cxn modelId="{41B93C94-0B01-4E50-8A2C-61E34D3FB15B}" type="presOf" srcId="{998A32BA-0E77-43AE-B91A-5D1A621519BE}" destId="{4F5DAD79-DEF3-43D5-B863-607B0A2FB889}" srcOrd="1" destOrd="0" presId="urn:microsoft.com/office/officeart/2005/8/layout/lProcess2"/>
    <dgm:cxn modelId="{F3AB5D5D-1557-416F-9023-E9AA37CD36FB}" type="presOf" srcId="{76404C35-CA29-4CBD-A420-E8313B3262DC}" destId="{4DB8121A-B3B9-4968-A065-4C39E1DC74CD}" srcOrd="1" destOrd="0" presId="urn:microsoft.com/office/officeart/2005/8/layout/lProcess2"/>
    <dgm:cxn modelId="{645B99E1-3BDC-446D-A4C1-EA9E0BB81BD6}" type="presOf" srcId="{90631B79-1DAD-4797-8958-725CA56B37F1}" destId="{AD7F426D-AB77-4567-B197-A6292D78E853}" srcOrd="0" destOrd="0" presId="urn:microsoft.com/office/officeart/2005/8/layout/lProcess2"/>
    <dgm:cxn modelId="{0FF04248-3017-4ED5-B369-B37E17F61CAD}" srcId="{EA97C1DC-5530-4BE6-B737-6597B692585A}" destId="{43EAAEBF-3D2C-4F9C-A629-442A76987A99}" srcOrd="1" destOrd="0" parTransId="{260B688E-A882-4D3A-9568-6C9B7D9ACF8A}" sibTransId="{983A8DFF-4152-42A4-B0B5-1B5E8D7E6688}"/>
    <dgm:cxn modelId="{35C4461D-D263-4F6C-B060-30C6BB36F99D}" type="presOf" srcId="{BB06D57F-EB4D-46D7-B175-590204B0F050}" destId="{8AA8A1DC-BDC6-4EF4-AC0C-FB8FD636785A}" srcOrd="0" destOrd="0" presId="urn:microsoft.com/office/officeart/2005/8/layout/lProcess2"/>
    <dgm:cxn modelId="{958B6B8E-77FC-48CD-9109-DB1A6BB563E3}" type="presOf" srcId="{EA97C1DC-5530-4BE6-B737-6597B692585A}" destId="{AA1DB477-A5DC-4C2E-A33B-87AB249119F1}" srcOrd="0" destOrd="0" presId="urn:microsoft.com/office/officeart/2005/8/layout/lProcess2"/>
    <dgm:cxn modelId="{3B337A53-4F9E-41E4-9627-BA2DF38FC7C7}" type="presOf" srcId="{43EAAEBF-3D2C-4F9C-A629-442A76987A99}" destId="{4EC1B755-6281-4217-97CF-E9EFF7947224}" srcOrd="0" destOrd="0" presId="urn:microsoft.com/office/officeart/2005/8/layout/lProcess2"/>
    <dgm:cxn modelId="{C03B7D21-5F8B-4F67-9917-6453BA876A3C}" type="presOf" srcId="{76404C35-CA29-4CBD-A420-E8313B3262DC}" destId="{D4184341-5397-419E-B26E-17EF5F2E4765}" srcOrd="0" destOrd="0" presId="urn:microsoft.com/office/officeart/2005/8/layout/lProcess2"/>
    <dgm:cxn modelId="{90B4F089-DCDF-486B-9D01-8AC67CFF2396}" type="presOf" srcId="{33F1E37E-3C9F-48AD-9E90-38D9F48763C5}" destId="{6DC15619-079B-4899-8D4F-FAF5BA14967B}" srcOrd="0" destOrd="0" presId="urn:microsoft.com/office/officeart/2005/8/layout/lProcess2"/>
    <dgm:cxn modelId="{61BA9864-9AED-4F0F-9663-ECFB97820927}" type="presOf" srcId="{43EAAEBF-3D2C-4F9C-A629-442A76987A99}" destId="{A7F5F317-2CEF-425D-A5CA-5F4DD09A6C7E}" srcOrd="1" destOrd="0" presId="urn:microsoft.com/office/officeart/2005/8/layout/lProcess2"/>
    <dgm:cxn modelId="{4321273C-8C63-4637-A126-5E3CC1904A63}" srcId="{EA97C1DC-5530-4BE6-B737-6597B692585A}" destId="{BB06D57F-EB4D-46D7-B175-590204B0F050}" srcOrd="2" destOrd="0" parTransId="{453E4F34-BE6B-4E69-BECD-6528563E98FB}" sibTransId="{67C9B4CD-12EC-4657-A6B5-B8D291F0B480}"/>
    <dgm:cxn modelId="{5AA73589-DEBF-4A1B-8B73-A879877BFF6E}" srcId="{BB06D57F-EB4D-46D7-B175-590204B0F050}" destId="{90631B79-1DAD-4797-8958-725CA56B37F1}" srcOrd="0" destOrd="0" parTransId="{DE8E5E1E-6251-452F-A922-1A72A0F08C6A}" sibTransId="{04097F43-4075-49EA-A7C9-7859A17EFED7}"/>
    <dgm:cxn modelId="{BDB2944F-86BD-42E0-93F9-54D3A928D697}" type="presOf" srcId="{BB06D57F-EB4D-46D7-B175-590204B0F050}" destId="{A7C23333-DFCA-42A7-B7A8-82CF13069572}" srcOrd="1" destOrd="0" presId="urn:microsoft.com/office/officeart/2005/8/layout/lProcess2"/>
    <dgm:cxn modelId="{59330FC1-C427-4911-B6C7-B5F65644E219}" type="presOf" srcId="{054C76D7-34C2-41D0-AFD1-D56D6287B664}" destId="{FFA99EA3-74A5-4903-A9AA-0197BA3C0CC2}" srcOrd="0" destOrd="0" presId="urn:microsoft.com/office/officeart/2005/8/layout/lProcess2"/>
    <dgm:cxn modelId="{71B872BD-88DF-48FB-9373-45A188F11B9B}" srcId="{EA97C1DC-5530-4BE6-B737-6597B692585A}" destId="{998A32BA-0E77-43AE-B91A-5D1A621519BE}" srcOrd="0" destOrd="0" parTransId="{E3DA880F-A0E0-4114-8EB3-D162E70A63B5}" sibTransId="{A13BD078-41D5-4F4E-9A48-B5D171133716}"/>
    <dgm:cxn modelId="{445F0B78-7A5F-4EB7-A0DD-B33E867E1165}" type="presOf" srcId="{998A32BA-0E77-43AE-B91A-5D1A621519BE}" destId="{164F6C95-B083-4BEB-8024-50D6D149C999}" srcOrd="0" destOrd="0" presId="urn:microsoft.com/office/officeart/2005/8/layout/lProcess2"/>
    <dgm:cxn modelId="{DA4161A8-9791-44A4-A1EB-2E053E0B54FE}" type="presOf" srcId="{E2327CC2-C789-47B1-9DB0-90DC2AF83292}" destId="{AE6AE5FB-91E3-4504-9DA5-E59052BFDA1B}" srcOrd="0" destOrd="0" presId="urn:microsoft.com/office/officeart/2005/8/layout/lProcess2"/>
    <dgm:cxn modelId="{FDF05EE1-6574-449A-BE22-5F4A58907CF5}" type="presParOf" srcId="{AA1DB477-A5DC-4C2E-A33B-87AB249119F1}" destId="{43420DFB-4D7F-4771-92EF-557F4D41FFF3}" srcOrd="0" destOrd="0" presId="urn:microsoft.com/office/officeart/2005/8/layout/lProcess2"/>
    <dgm:cxn modelId="{6FE71AF3-4B46-4F8F-B7C8-DB0FB366295D}" type="presParOf" srcId="{43420DFB-4D7F-4771-92EF-557F4D41FFF3}" destId="{164F6C95-B083-4BEB-8024-50D6D149C999}" srcOrd="0" destOrd="0" presId="urn:microsoft.com/office/officeart/2005/8/layout/lProcess2"/>
    <dgm:cxn modelId="{09F84049-67E6-4D24-8F78-1D4E8A3083E7}" type="presParOf" srcId="{43420DFB-4D7F-4771-92EF-557F4D41FFF3}" destId="{4F5DAD79-DEF3-43D5-B863-607B0A2FB889}" srcOrd="1" destOrd="0" presId="urn:microsoft.com/office/officeart/2005/8/layout/lProcess2"/>
    <dgm:cxn modelId="{5B5A967A-6456-43B2-9ED2-E1CFC428CFD3}" type="presParOf" srcId="{43420DFB-4D7F-4771-92EF-557F4D41FFF3}" destId="{B06C0EF7-3D9C-4F6C-9751-753D38B13028}" srcOrd="2" destOrd="0" presId="urn:microsoft.com/office/officeart/2005/8/layout/lProcess2"/>
    <dgm:cxn modelId="{801C55F6-EFAE-4067-9624-C096B283D049}" type="presParOf" srcId="{B06C0EF7-3D9C-4F6C-9751-753D38B13028}" destId="{94E10D2F-2E29-4379-839A-EFB9297C9951}" srcOrd="0" destOrd="0" presId="urn:microsoft.com/office/officeart/2005/8/layout/lProcess2"/>
    <dgm:cxn modelId="{53EF71FD-B9DD-4F31-99F3-D13D6169FC02}" type="presParOf" srcId="{94E10D2F-2E29-4379-839A-EFB9297C9951}" destId="{6DC15619-079B-4899-8D4F-FAF5BA14967B}" srcOrd="0" destOrd="0" presId="urn:microsoft.com/office/officeart/2005/8/layout/lProcess2"/>
    <dgm:cxn modelId="{E05462C7-C337-4577-B153-C4BBCF9E7F8F}" type="presParOf" srcId="{AA1DB477-A5DC-4C2E-A33B-87AB249119F1}" destId="{15967224-A399-4036-B6D8-E58140E7305E}" srcOrd="1" destOrd="0" presId="urn:microsoft.com/office/officeart/2005/8/layout/lProcess2"/>
    <dgm:cxn modelId="{F809BD26-17D0-4C1A-8084-21612E3A10F8}" type="presParOf" srcId="{AA1DB477-A5DC-4C2E-A33B-87AB249119F1}" destId="{A409E58C-77A9-478B-96C1-40558AE4706A}" srcOrd="2" destOrd="0" presId="urn:microsoft.com/office/officeart/2005/8/layout/lProcess2"/>
    <dgm:cxn modelId="{EE5DB012-B5CB-463B-8CF9-6F715D97D8B9}" type="presParOf" srcId="{A409E58C-77A9-478B-96C1-40558AE4706A}" destId="{4EC1B755-6281-4217-97CF-E9EFF7947224}" srcOrd="0" destOrd="0" presId="urn:microsoft.com/office/officeart/2005/8/layout/lProcess2"/>
    <dgm:cxn modelId="{279979F0-A275-4CF3-8D6D-5EA9FE80369E}" type="presParOf" srcId="{A409E58C-77A9-478B-96C1-40558AE4706A}" destId="{A7F5F317-2CEF-425D-A5CA-5F4DD09A6C7E}" srcOrd="1" destOrd="0" presId="urn:microsoft.com/office/officeart/2005/8/layout/lProcess2"/>
    <dgm:cxn modelId="{89F2E2E6-345C-47F3-8C30-83F5A79496EA}" type="presParOf" srcId="{A409E58C-77A9-478B-96C1-40558AE4706A}" destId="{9ED34291-8C14-4970-9B70-738586CEC87C}" srcOrd="2" destOrd="0" presId="urn:microsoft.com/office/officeart/2005/8/layout/lProcess2"/>
    <dgm:cxn modelId="{D9990772-027A-4E5A-B407-EA998011978A}" type="presParOf" srcId="{9ED34291-8C14-4970-9B70-738586CEC87C}" destId="{59FCEAB2-BD47-4A80-BB00-A993D24BE19A}" srcOrd="0" destOrd="0" presId="urn:microsoft.com/office/officeart/2005/8/layout/lProcess2"/>
    <dgm:cxn modelId="{43A8B142-EA4C-48E0-99D2-8AA1EDD75000}" type="presParOf" srcId="{59FCEAB2-BD47-4A80-BB00-A993D24BE19A}" destId="{FFA99EA3-74A5-4903-A9AA-0197BA3C0CC2}" srcOrd="0" destOrd="0" presId="urn:microsoft.com/office/officeart/2005/8/layout/lProcess2"/>
    <dgm:cxn modelId="{966BFF35-A31C-4BFA-A108-B2214E3EF9C4}" type="presParOf" srcId="{AA1DB477-A5DC-4C2E-A33B-87AB249119F1}" destId="{C0141811-2D3B-44F4-ADA2-D3DF8128F47B}" srcOrd="3" destOrd="0" presId="urn:microsoft.com/office/officeart/2005/8/layout/lProcess2"/>
    <dgm:cxn modelId="{7ADBE400-98B5-402C-9442-E0C17611F5A7}" type="presParOf" srcId="{AA1DB477-A5DC-4C2E-A33B-87AB249119F1}" destId="{8B213483-F8F9-45C5-A551-E5C48DFC3CAE}" srcOrd="4" destOrd="0" presId="urn:microsoft.com/office/officeart/2005/8/layout/lProcess2"/>
    <dgm:cxn modelId="{694938CE-F950-44AF-BEBA-1A751A00E9FB}" type="presParOf" srcId="{8B213483-F8F9-45C5-A551-E5C48DFC3CAE}" destId="{8AA8A1DC-BDC6-4EF4-AC0C-FB8FD636785A}" srcOrd="0" destOrd="0" presId="urn:microsoft.com/office/officeart/2005/8/layout/lProcess2"/>
    <dgm:cxn modelId="{16E40074-05EA-40BC-B6AD-E72B61339315}" type="presParOf" srcId="{8B213483-F8F9-45C5-A551-E5C48DFC3CAE}" destId="{A7C23333-DFCA-42A7-B7A8-82CF13069572}" srcOrd="1" destOrd="0" presId="urn:microsoft.com/office/officeart/2005/8/layout/lProcess2"/>
    <dgm:cxn modelId="{CBCA4F93-D8AF-4E98-9850-0BB51FECBC15}" type="presParOf" srcId="{8B213483-F8F9-45C5-A551-E5C48DFC3CAE}" destId="{584B3A11-05E0-4483-9F82-E88B42BF9839}" srcOrd="2" destOrd="0" presId="urn:microsoft.com/office/officeart/2005/8/layout/lProcess2"/>
    <dgm:cxn modelId="{5C40B40F-EB87-4623-A2CD-FDA392444A07}" type="presParOf" srcId="{584B3A11-05E0-4483-9F82-E88B42BF9839}" destId="{2884552A-57A0-4AFE-88C5-79FA854463B6}" srcOrd="0" destOrd="0" presId="urn:microsoft.com/office/officeart/2005/8/layout/lProcess2"/>
    <dgm:cxn modelId="{641B80F7-1003-438B-BC9D-66C985AAA08B}" type="presParOf" srcId="{2884552A-57A0-4AFE-88C5-79FA854463B6}" destId="{AD7F426D-AB77-4567-B197-A6292D78E853}" srcOrd="0" destOrd="0" presId="urn:microsoft.com/office/officeart/2005/8/layout/lProcess2"/>
    <dgm:cxn modelId="{37AF8DCE-50C3-40DA-9215-B91945DC92C7}" type="presParOf" srcId="{AA1DB477-A5DC-4C2E-A33B-87AB249119F1}" destId="{291712C9-C0FA-461E-9675-35C1A33FE70A}" srcOrd="5" destOrd="0" presId="urn:microsoft.com/office/officeart/2005/8/layout/lProcess2"/>
    <dgm:cxn modelId="{3754ED18-41A5-46B3-82B1-C565A52E678D}" type="presParOf" srcId="{AA1DB477-A5DC-4C2E-A33B-87AB249119F1}" destId="{99194414-345B-4A50-8269-292FA0A1EC89}" srcOrd="6" destOrd="0" presId="urn:microsoft.com/office/officeart/2005/8/layout/lProcess2"/>
    <dgm:cxn modelId="{2D584767-B2A2-44EE-884D-77FABBC8DE7E}" type="presParOf" srcId="{99194414-345B-4A50-8269-292FA0A1EC89}" destId="{D4184341-5397-419E-B26E-17EF5F2E4765}" srcOrd="0" destOrd="0" presId="urn:microsoft.com/office/officeart/2005/8/layout/lProcess2"/>
    <dgm:cxn modelId="{D9433942-2017-481E-AEED-295DDC52FA00}" type="presParOf" srcId="{99194414-345B-4A50-8269-292FA0A1EC89}" destId="{4DB8121A-B3B9-4968-A065-4C39E1DC74CD}" srcOrd="1" destOrd="0" presId="urn:microsoft.com/office/officeart/2005/8/layout/lProcess2"/>
    <dgm:cxn modelId="{B20B0B0C-8091-4C71-8D50-72BE45DCEA52}" type="presParOf" srcId="{99194414-345B-4A50-8269-292FA0A1EC89}" destId="{2E68F175-3721-4FA2-8333-DB18B1B0DCC9}" srcOrd="2" destOrd="0" presId="urn:microsoft.com/office/officeart/2005/8/layout/lProcess2"/>
    <dgm:cxn modelId="{4065CE52-D46C-4E6A-9D49-70E1A91C80D4}" type="presParOf" srcId="{2E68F175-3721-4FA2-8333-DB18B1B0DCC9}" destId="{AE664B01-8F67-4EB9-B98B-EE6F83BA0806}" srcOrd="0" destOrd="0" presId="urn:microsoft.com/office/officeart/2005/8/layout/lProcess2"/>
    <dgm:cxn modelId="{96647D5F-A5B6-4F23-A12B-A4F819ABF19C}" type="presParOf" srcId="{AE664B01-8F67-4EB9-B98B-EE6F83BA0806}" destId="{AE6AE5FB-91E3-4504-9DA5-E59052BFDA1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9BF9D-8A58-462F-8831-A69E01694813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BF3416F7-29A0-47D6-B309-E7A1722E17F1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教育思想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4FC27ED3-97E3-4F49-84B9-02E640AB24CD}" type="parTrans" cxnId="{74CDBAA2-0E0B-48FB-9B0A-4405DFFE4B5F}">
      <dgm:prSet/>
      <dgm:spPr/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C6E7D0B9-8174-4401-8DB4-743CB1682496}" type="sibTrans" cxnId="{74CDBAA2-0E0B-48FB-9B0A-4405DFFE4B5F}">
      <dgm:prSet/>
      <dgm:spPr/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8AB55345-801F-45C3-A3C8-131CC994D3B9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有教无类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D15CEE0F-FC43-440C-9043-D772241A7E39}" type="parTrans" cxnId="{630A153E-76E8-429B-A24B-4443FC3B6C5B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BE29AF0C-B361-4A17-81EF-A4A937231075}" type="sibTrans" cxnId="{630A153E-76E8-429B-A24B-4443FC3B6C5B}">
      <dgm:prSet/>
      <dgm:spPr/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0813F268-076F-4142-85B6-B87EE937757E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明德至善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DF15C50F-1F92-4426-BD0C-7C1F4BDF93A3}" type="parTrans" cxnId="{AB9AEAB1-E2D0-4200-883F-0A605A586FE4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71C25C5E-6093-4A20-8BCA-6BC4CDABBF4F}" type="sibTrans" cxnId="{AB9AEAB1-E2D0-4200-883F-0A605A586FE4}">
      <dgm:prSet/>
      <dgm:spPr/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951E533E-8026-49AD-B0A7-2D74B3E664D0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因材施教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4E7F6FB2-B8C6-41C0-975B-38C7BBC1A87A}" type="parTrans" cxnId="{7419F9A8-CFE0-446A-823C-C527C30D50D6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446866DF-1FA9-4B8A-96BC-65F1CB648DEB}" type="sibTrans" cxnId="{7419F9A8-CFE0-446A-823C-C527C30D50D6}">
      <dgm:prSet/>
      <dgm:spPr/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C9F15762-A4F7-46BD-B5BA-64289D697E63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行知合一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70748B89-2494-427B-B4F9-976000DA691B}" type="parTrans" cxnId="{290E0B8B-8D08-410D-A8F9-B7970C8945AD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B282A3BF-09A9-4CF8-A38B-3D74C228C8C0}" type="sibTrans" cxnId="{290E0B8B-8D08-410D-A8F9-B7970C8945AD}">
      <dgm:prSet/>
      <dgm:spPr/>
      <dgm:t>
        <a:bodyPr/>
        <a:lstStyle/>
        <a:p>
          <a:endParaRPr lang="zh-CN" altLang="en-US" sz="2000" b="1">
            <a:latin typeface="黑体" pitchFamily="49" charset="-122"/>
            <a:ea typeface="黑体" pitchFamily="49" charset="-122"/>
          </a:endParaRPr>
        </a:p>
      </dgm:t>
    </dgm:pt>
    <dgm:pt modelId="{47F0076F-B345-4C4E-9EC5-A3FF35C63596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公平性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5FE0B5FB-C4D8-4C57-A329-1F9C1EFF5168}" type="parTrans" cxnId="{60D0ACF4-820A-46F3-8A9D-D8727D4BC01B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/>
        </a:p>
      </dgm:t>
    </dgm:pt>
    <dgm:pt modelId="{EA388EEB-2F1E-4B2D-9B86-B5CCF63BC23B}" type="sibTrans" cxnId="{60D0ACF4-820A-46F3-8A9D-D8727D4BC01B}">
      <dgm:prSet/>
      <dgm:spPr/>
      <dgm:t>
        <a:bodyPr/>
        <a:lstStyle/>
        <a:p>
          <a:endParaRPr lang="zh-CN" altLang="en-US"/>
        </a:p>
      </dgm:t>
    </dgm:pt>
    <dgm:pt modelId="{7953F7F8-4ABE-42EA-BD1D-8352EEC47B08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包容性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4F02C5B7-12EF-40BC-B896-0B3A92102C25}" type="parTrans" cxnId="{259A15A2-372A-444A-B243-8A4C046133D4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/>
        </a:p>
      </dgm:t>
    </dgm:pt>
    <dgm:pt modelId="{00F6D16E-BBA7-4EA8-91FB-2A83809B19D9}" type="sibTrans" cxnId="{259A15A2-372A-444A-B243-8A4C046133D4}">
      <dgm:prSet/>
      <dgm:spPr/>
      <dgm:t>
        <a:bodyPr/>
        <a:lstStyle/>
        <a:p>
          <a:endParaRPr lang="zh-CN" altLang="en-US"/>
        </a:p>
      </dgm:t>
    </dgm:pt>
    <dgm:pt modelId="{70B52D21-68DD-4A44-8EA6-54F5DBCA1A4D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人本性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C811148E-23F0-4124-8929-99C1CD40F9C8}" type="parTrans" cxnId="{ABC3B8EF-FC80-436D-BE9B-D4DBB342AA4E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/>
        </a:p>
      </dgm:t>
    </dgm:pt>
    <dgm:pt modelId="{91D424A9-CD4B-4656-ABCA-3E1171432435}" type="sibTrans" cxnId="{ABC3B8EF-FC80-436D-BE9B-D4DBB342AA4E}">
      <dgm:prSet/>
      <dgm:spPr/>
      <dgm:t>
        <a:bodyPr/>
        <a:lstStyle/>
        <a:p>
          <a:endParaRPr lang="zh-CN" altLang="en-US"/>
        </a:p>
      </dgm:t>
    </dgm:pt>
    <dgm:pt modelId="{EEB9C103-D768-418E-8B2D-F8DD62747A97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 smtClean="0">
              <a:latin typeface="黑体" pitchFamily="49" charset="-122"/>
              <a:ea typeface="黑体" pitchFamily="49" charset="-122"/>
            </a:rPr>
            <a:t>功利性</a:t>
          </a:r>
          <a:endParaRPr lang="zh-CN" altLang="en-US" sz="2000" b="1" dirty="0">
            <a:latin typeface="黑体" pitchFamily="49" charset="-122"/>
            <a:ea typeface="黑体" pitchFamily="49" charset="-122"/>
          </a:endParaRPr>
        </a:p>
      </dgm:t>
    </dgm:pt>
    <dgm:pt modelId="{0AA0346E-73FE-4E17-809A-5F7112CF169E}" type="parTrans" cxnId="{41DEA601-353E-4EB0-AEA9-A01D159BED88}">
      <dgm:prSet/>
      <dgm:spPr>
        <a:ln>
          <a:solidFill>
            <a:srgbClr val="7030A0"/>
          </a:solidFill>
        </a:ln>
      </dgm:spPr>
      <dgm:t>
        <a:bodyPr/>
        <a:lstStyle/>
        <a:p>
          <a:endParaRPr lang="zh-CN" altLang="en-US"/>
        </a:p>
      </dgm:t>
    </dgm:pt>
    <dgm:pt modelId="{274FA027-753E-4D6F-AC95-DD56BABD748F}" type="sibTrans" cxnId="{41DEA601-353E-4EB0-AEA9-A01D159BED88}">
      <dgm:prSet/>
      <dgm:spPr/>
      <dgm:t>
        <a:bodyPr/>
        <a:lstStyle/>
        <a:p>
          <a:endParaRPr lang="zh-CN" altLang="en-US"/>
        </a:p>
      </dgm:t>
    </dgm:pt>
    <dgm:pt modelId="{A04DD1A9-147B-4ED9-85F2-F5F9E5DE7810}" type="pres">
      <dgm:prSet presAssocID="{54C9BF9D-8A58-462F-8831-A69E016948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8EB4FB7-ECD0-4414-9413-08D3DB528329}" type="pres">
      <dgm:prSet presAssocID="{BF3416F7-29A0-47D6-B309-E7A1722E17F1}" presName="hierRoot1" presStyleCnt="0">
        <dgm:presLayoutVars>
          <dgm:hierBranch val="init"/>
        </dgm:presLayoutVars>
      </dgm:prSet>
      <dgm:spPr/>
    </dgm:pt>
    <dgm:pt modelId="{0C5E1E6E-B1FE-43EB-8CB4-C7502E23FAE3}" type="pres">
      <dgm:prSet presAssocID="{BF3416F7-29A0-47D6-B309-E7A1722E17F1}" presName="rootComposite1" presStyleCnt="0"/>
      <dgm:spPr/>
    </dgm:pt>
    <dgm:pt modelId="{711F2779-C766-45CA-BB0A-2BA91FB8982E}" type="pres">
      <dgm:prSet presAssocID="{BF3416F7-29A0-47D6-B309-E7A1722E17F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FE14B74-EED0-4729-8E1D-3D07AA9CB332}" type="pres">
      <dgm:prSet presAssocID="{BF3416F7-29A0-47D6-B309-E7A1722E17F1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B4A10122-C332-44F5-8A86-C51F2D84DA3C}" type="pres">
      <dgm:prSet presAssocID="{BF3416F7-29A0-47D6-B309-E7A1722E17F1}" presName="hierChild2" presStyleCnt="0"/>
      <dgm:spPr/>
    </dgm:pt>
    <dgm:pt modelId="{87666B44-9B34-4FB6-BF80-4B9B0A160855}" type="pres">
      <dgm:prSet presAssocID="{D15CEE0F-FC43-440C-9043-D772241A7E39}" presName="Name64" presStyleLbl="parChTrans1D2" presStyleIdx="0" presStyleCnt="4"/>
      <dgm:spPr/>
      <dgm:t>
        <a:bodyPr/>
        <a:lstStyle/>
        <a:p>
          <a:endParaRPr lang="zh-CN" altLang="en-US"/>
        </a:p>
      </dgm:t>
    </dgm:pt>
    <dgm:pt modelId="{F1B9529F-F849-4725-94A4-2F6F06EF80B7}" type="pres">
      <dgm:prSet presAssocID="{8AB55345-801F-45C3-A3C8-131CC994D3B9}" presName="hierRoot2" presStyleCnt="0">
        <dgm:presLayoutVars>
          <dgm:hierBranch val="init"/>
        </dgm:presLayoutVars>
      </dgm:prSet>
      <dgm:spPr/>
    </dgm:pt>
    <dgm:pt modelId="{F766FFDA-11D9-4F42-A04C-0BF04371A308}" type="pres">
      <dgm:prSet presAssocID="{8AB55345-801F-45C3-A3C8-131CC994D3B9}" presName="rootComposite" presStyleCnt="0"/>
      <dgm:spPr/>
    </dgm:pt>
    <dgm:pt modelId="{36EDC93A-3C60-4ACC-A11E-19F5C5303F88}" type="pres">
      <dgm:prSet presAssocID="{8AB55345-801F-45C3-A3C8-131CC994D3B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41D295B-B3FA-4860-B103-5E5DE641A992}" type="pres">
      <dgm:prSet presAssocID="{8AB55345-801F-45C3-A3C8-131CC994D3B9}" presName="rootConnector" presStyleLbl="node2" presStyleIdx="0" presStyleCnt="4"/>
      <dgm:spPr/>
      <dgm:t>
        <a:bodyPr/>
        <a:lstStyle/>
        <a:p>
          <a:endParaRPr lang="zh-CN" altLang="en-US"/>
        </a:p>
      </dgm:t>
    </dgm:pt>
    <dgm:pt modelId="{A512711F-FF85-42A4-A155-074CBD9EC7E6}" type="pres">
      <dgm:prSet presAssocID="{8AB55345-801F-45C3-A3C8-131CC994D3B9}" presName="hierChild4" presStyleCnt="0"/>
      <dgm:spPr/>
    </dgm:pt>
    <dgm:pt modelId="{5F154F4C-EE93-438D-AB89-C05195C903D3}" type="pres">
      <dgm:prSet presAssocID="{5FE0B5FB-C4D8-4C57-A329-1F9C1EFF5168}" presName="Name64" presStyleLbl="parChTrans1D3" presStyleIdx="0" presStyleCnt="4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CD9D6832-3F92-4972-9358-BB3D5682AB50}" type="pres">
      <dgm:prSet presAssocID="{47F0076F-B345-4C4E-9EC5-A3FF35C63596}" presName="hierRoot2" presStyleCnt="0">
        <dgm:presLayoutVars>
          <dgm:hierBranch val="init"/>
        </dgm:presLayoutVars>
      </dgm:prSet>
      <dgm:spPr/>
    </dgm:pt>
    <dgm:pt modelId="{8BB748E6-040D-4DF1-A53D-A8EBE36EFA34}" type="pres">
      <dgm:prSet presAssocID="{47F0076F-B345-4C4E-9EC5-A3FF35C63596}" presName="rootComposite" presStyleCnt="0"/>
      <dgm:spPr/>
    </dgm:pt>
    <dgm:pt modelId="{7050E3CC-CA3A-400D-A127-4F354C38563A}" type="pres">
      <dgm:prSet presAssocID="{47F0076F-B345-4C4E-9EC5-A3FF35C63596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7606DB6-AB98-4B56-AFE1-18CE70BD4C58}" type="pres">
      <dgm:prSet presAssocID="{47F0076F-B345-4C4E-9EC5-A3FF35C63596}" presName="rootConnector" presStyleLbl="node3" presStyleIdx="0" presStyleCnt="4"/>
      <dgm:spPr/>
      <dgm:t>
        <a:bodyPr/>
        <a:lstStyle/>
        <a:p>
          <a:endParaRPr lang="zh-CN" altLang="en-US"/>
        </a:p>
      </dgm:t>
    </dgm:pt>
    <dgm:pt modelId="{64224EDA-6491-4EF4-B974-786F2C17BD42}" type="pres">
      <dgm:prSet presAssocID="{47F0076F-B345-4C4E-9EC5-A3FF35C63596}" presName="hierChild4" presStyleCnt="0"/>
      <dgm:spPr/>
    </dgm:pt>
    <dgm:pt modelId="{53188275-58A1-4297-90E5-416771B24AD4}" type="pres">
      <dgm:prSet presAssocID="{47F0076F-B345-4C4E-9EC5-A3FF35C63596}" presName="hierChild5" presStyleCnt="0"/>
      <dgm:spPr/>
    </dgm:pt>
    <dgm:pt modelId="{DEBFDD2D-6AE5-4095-BFC0-97B4E73C9F2B}" type="pres">
      <dgm:prSet presAssocID="{8AB55345-801F-45C3-A3C8-131CC994D3B9}" presName="hierChild5" presStyleCnt="0"/>
      <dgm:spPr/>
    </dgm:pt>
    <dgm:pt modelId="{C20E19C3-F6D3-44F2-BB76-5133E04EA73A}" type="pres">
      <dgm:prSet presAssocID="{4E7F6FB2-B8C6-41C0-975B-38C7BBC1A87A}" presName="Name64" presStyleLbl="parChTrans1D2" presStyleIdx="1" presStyleCnt="4"/>
      <dgm:spPr/>
      <dgm:t>
        <a:bodyPr/>
        <a:lstStyle/>
        <a:p>
          <a:endParaRPr lang="zh-CN" altLang="en-US"/>
        </a:p>
      </dgm:t>
    </dgm:pt>
    <dgm:pt modelId="{A9985C4C-53FB-4AEC-804B-DF0B76EF63E3}" type="pres">
      <dgm:prSet presAssocID="{951E533E-8026-49AD-B0A7-2D74B3E664D0}" presName="hierRoot2" presStyleCnt="0">
        <dgm:presLayoutVars>
          <dgm:hierBranch val="init"/>
        </dgm:presLayoutVars>
      </dgm:prSet>
      <dgm:spPr/>
    </dgm:pt>
    <dgm:pt modelId="{C0B73D7D-4358-4706-848E-ACD361134697}" type="pres">
      <dgm:prSet presAssocID="{951E533E-8026-49AD-B0A7-2D74B3E664D0}" presName="rootComposite" presStyleCnt="0"/>
      <dgm:spPr/>
    </dgm:pt>
    <dgm:pt modelId="{67CC809E-16B6-498E-B2B4-D67A61008C3D}" type="pres">
      <dgm:prSet presAssocID="{951E533E-8026-49AD-B0A7-2D74B3E664D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13B5A40-FFE8-46CC-AE86-3899E0BBCA5A}" type="pres">
      <dgm:prSet presAssocID="{951E533E-8026-49AD-B0A7-2D74B3E664D0}" presName="rootConnector" presStyleLbl="node2" presStyleIdx="1" presStyleCnt="4"/>
      <dgm:spPr/>
      <dgm:t>
        <a:bodyPr/>
        <a:lstStyle/>
        <a:p>
          <a:endParaRPr lang="zh-CN" altLang="en-US"/>
        </a:p>
      </dgm:t>
    </dgm:pt>
    <dgm:pt modelId="{9F69F2C5-96F3-4E6F-BB2F-D92F525DEB0C}" type="pres">
      <dgm:prSet presAssocID="{951E533E-8026-49AD-B0A7-2D74B3E664D0}" presName="hierChild4" presStyleCnt="0"/>
      <dgm:spPr/>
    </dgm:pt>
    <dgm:pt modelId="{3CAAC2A3-3F41-48C5-A84B-8541F15571BF}" type="pres">
      <dgm:prSet presAssocID="{4F02C5B7-12EF-40BC-B896-0B3A92102C25}" presName="Name64" presStyleLbl="parChTrans1D3" presStyleIdx="1" presStyleCnt="4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E4138BB7-CD22-4F84-A5E2-9C949CD9B141}" type="pres">
      <dgm:prSet presAssocID="{7953F7F8-4ABE-42EA-BD1D-8352EEC47B08}" presName="hierRoot2" presStyleCnt="0">
        <dgm:presLayoutVars>
          <dgm:hierBranch val="init"/>
        </dgm:presLayoutVars>
      </dgm:prSet>
      <dgm:spPr/>
    </dgm:pt>
    <dgm:pt modelId="{07FBB766-D770-4EB7-9F60-B5B425F8216F}" type="pres">
      <dgm:prSet presAssocID="{7953F7F8-4ABE-42EA-BD1D-8352EEC47B08}" presName="rootComposite" presStyleCnt="0"/>
      <dgm:spPr/>
    </dgm:pt>
    <dgm:pt modelId="{CF597F96-334F-4912-905B-810DAF4C212A}" type="pres">
      <dgm:prSet presAssocID="{7953F7F8-4ABE-42EA-BD1D-8352EEC47B0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E36B33B-8707-41F9-904F-31B6DD9A43FF}" type="pres">
      <dgm:prSet presAssocID="{7953F7F8-4ABE-42EA-BD1D-8352EEC47B08}" presName="rootConnector" presStyleLbl="node3" presStyleIdx="1" presStyleCnt="4"/>
      <dgm:spPr/>
      <dgm:t>
        <a:bodyPr/>
        <a:lstStyle/>
        <a:p>
          <a:endParaRPr lang="zh-CN" altLang="en-US"/>
        </a:p>
      </dgm:t>
    </dgm:pt>
    <dgm:pt modelId="{DDF86299-68DC-4419-AB49-DCF5D0B9AF35}" type="pres">
      <dgm:prSet presAssocID="{7953F7F8-4ABE-42EA-BD1D-8352EEC47B08}" presName="hierChild4" presStyleCnt="0"/>
      <dgm:spPr/>
    </dgm:pt>
    <dgm:pt modelId="{7AF2540B-61AC-4A56-8C96-FDB110A15927}" type="pres">
      <dgm:prSet presAssocID="{7953F7F8-4ABE-42EA-BD1D-8352EEC47B08}" presName="hierChild5" presStyleCnt="0"/>
      <dgm:spPr/>
    </dgm:pt>
    <dgm:pt modelId="{CDA4C573-EB51-4D98-9D47-2A2EE5428425}" type="pres">
      <dgm:prSet presAssocID="{951E533E-8026-49AD-B0A7-2D74B3E664D0}" presName="hierChild5" presStyleCnt="0"/>
      <dgm:spPr/>
    </dgm:pt>
    <dgm:pt modelId="{B0B6D37A-FBEA-4186-BCB2-0DBD37FDC2BF}" type="pres">
      <dgm:prSet presAssocID="{DF15C50F-1F92-4426-BD0C-7C1F4BDF93A3}" presName="Name64" presStyleLbl="parChTrans1D2" presStyleIdx="2" presStyleCnt="4"/>
      <dgm:spPr/>
      <dgm:t>
        <a:bodyPr/>
        <a:lstStyle/>
        <a:p>
          <a:endParaRPr lang="zh-CN" altLang="en-US"/>
        </a:p>
      </dgm:t>
    </dgm:pt>
    <dgm:pt modelId="{ABC90C3D-E978-49E5-99EA-127B4CD528B9}" type="pres">
      <dgm:prSet presAssocID="{0813F268-076F-4142-85B6-B87EE937757E}" presName="hierRoot2" presStyleCnt="0">
        <dgm:presLayoutVars>
          <dgm:hierBranch val="init"/>
        </dgm:presLayoutVars>
      </dgm:prSet>
      <dgm:spPr/>
    </dgm:pt>
    <dgm:pt modelId="{41963CE6-E8D5-411C-BB50-C28DABE992C0}" type="pres">
      <dgm:prSet presAssocID="{0813F268-076F-4142-85B6-B87EE937757E}" presName="rootComposite" presStyleCnt="0"/>
      <dgm:spPr/>
    </dgm:pt>
    <dgm:pt modelId="{CF234B61-3922-4D04-B29A-A0620DB33A20}" type="pres">
      <dgm:prSet presAssocID="{0813F268-076F-4142-85B6-B87EE937757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2E28246-C66C-4BF7-8770-83B10CBF9D49}" type="pres">
      <dgm:prSet presAssocID="{0813F268-076F-4142-85B6-B87EE937757E}" presName="rootConnector" presStyleLbl="node2" presStyleIdx="2" presStyleCnt="4"/>
      <dgm:spPr/>
      <dgm:t>
        <a:bodyPr/>
        <a:lstStyle/>
        <a:p>
          <a:endParaRPr lang="zh-CN" altLang="en-US"/>
        </a:p>
      </dgm:t>
    </dgm:pt>
    <dgm:pt modelId="{8C053651-8700-4889-BA0D-EA838FCB79AA}" type="pres">
      <dgm:prSet presAssocID="{0813F268-076F-4142-85B6-B87EE937757E}" presName="hierChild4" presStyleCnt="0"/>
      <dgm:spPr/>
    </dgm:pt>
    <dgm:pt modelId="{B105732B-4E37-4FD9-A7B5-26C9D2C1E19A}" type="pres">
      <dgm:prSet presAssocID="{C811148E-23F0-4124-8929-99C1CD40F9C8}" presName="Name64" presStyleLbl="parChTrans1D3" presStyleIdx="2" presStyleCnt="4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80B7EF09-ECF9-43C9-AD78-9C36A812E227}" type="pres">
      <dgm:prSet presAssocID="{70B52D21-68DD-4A44-8EA6-54F5DBCA1A4D}" presName="hierRoot2" presStyleCnt="0">
        <dgm:presLayoutVars>
          <dgm:hierBranch val="init"/>
        </dgm:presLayoutVars>
      </dgm:prSet>
      <dgm:spPr/>
    </dgm:pt>
    <dgm:pt modelId="{2CE077B5-83B0-4F39-96F1-BCBBAFF05C0C}" type="pres">
      <dgm:prSet presAssocID="{70B52D21-68DD-4A44-8EA6-54F5DBCA1A4D}" presName="rootComposite" presStyleCnt="0"/>
      <dgm:spPr/>
    </dgm:pt>
    <dgm:pt modelId="{64037746-2CCA-44E4-8F8C-62A45D53CF30}" type="pres">
      <dgm:prSet presAssocID="{70B52D21-68DD-4A44-8EA6-54F5DBCA1A4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A324C57-9890-4EE9-B0D6-2166B4DEE6DB}" type="pres">
      <dgm:prSet presAssocID="{70B52D21-68DD-4A44-8EA6-54F5DBCA1A4D}" presName="rootConnector" presStyleLbl="node3" presStyleIdx="2" presStyleCnt="4"/>
      <dgm:spPr/>
      <dgm:t>
        <a:bodyPr/>
        <a:lstStyle/>
        <a:p>
          <a:endParaRPr lang="zh-CN" altLang="en-US"/>
        </a:p>
      </dgm:t>
    </dgm:pt>
    <dgm:pt modelId="{0CFD107B-902B-4FE2-9A4C-22954ED64E7C}" type="pres">
      <dgm:prSet presAssocID="{70B52D21-68DD-4A44-8EA6-54F5DBCA1A4D}" presName="hierChild4" presStyleCnt="0"/>
      <dgm:spPr/>
    </dgm:pt>
    <dgm:pt modelId="{B7023D58-92CA-4471-81AB-D3AF677113A6}" type="pres">
      <dgm:prSet presAssocID="{70B52D21-68DD-4A44-8EA6-54F5DBCA1A4D}" presName="hierChild5" presStyleCnt="0"/>
      <dgm:spPr/>
    </dgm:pt>
    <dgm:pt modelId="{50B4C62D-A2D6-455D-994B-2DFCFA095EB5}" type="pres">
      <dgm:prSet presAssocID="{0813F268-076F-4142-85B6-B87EE937757E}" presName="hierChild5" presStyleCnt="0"/>
      <dgm:spPr/>
    </dgm:pt>
    <dgm:pt modelId="{B579F700-9A6C-44F3-A994-09242430DC4D}" type="pres">
      <dgm:prSet presAssocID="{70748B89-2494-427B-B4F9-976000DA691B}" presName="Name64" presStyleLbl="parChTrans1D2" presStyleIdx="3" presStyleCnt="4"/>
      <dgm:spPr/>
      <dgm:t>
        <a:bodyPr/>
        <a:lstStyle/>
        <a:p>
          <a:endParaRPr lang="zh-CN" altLang="en-US"/>
        </a:p>
      </dgm:t>
    </dgm:pt>
    <dgm:pt modelId="{3CAE9E5F-553E-4ECE-8C01-753DEC69FB38}" type="pres">
      <dgm:prSet presAssocID="{C9F15762-A4F7-46BD-B5BA-64289D697E63}" presName="hierRoot2" presStyleCnt="0">
        <dgm:presLayoutVars>
          <dgm:hierBranch val="init"/>
        </dgm:presLayoutVars>
      </dgm:prSet>
      <dgm:spPr/>
    </dgm:pt>
    <dgm:pt modelId="{98529DC1-1952-4B28-8353-D21B1E2ADCC5}" type="pres">
      <dgm:prSet presAssocID="{C9F15762-A4F7-46BD-B5BA-64289D697E63}" presName="rootComposite" presStyleCnt="0"/>
      <dgm:spPr/>
    </dgm:pt>
    <dgm:pt modelId="{63F8FCE8-C692-4796-B419-B57C56B91D4D}" type="pres">
      <dgm:prSet presAssocID="{C9F15762-A4F7-46BD-B5BA-64289D697E6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513FADA-F834-4463-A300-0B262F0F1559}" type="pres">
      <dgm:prSet presAssocID="{C9F15762-A4F7-46BD-B5BA-64289D697E63}" presName="rootConnector" presStyleLbl="node2" presStyleIdx="3" presStyleCnt="4"/>
      <dgm:spPr/>
      <dgm:t>
        <a:bodyPr/>
        <a:lstStyle/>
        <a:p>
          <a:endParaRPr lang="zh-CN" altLang="en-US"/>
        </a:p>
      </dgm:t>
    </dgm:pt>
    <dgm:pt modelId="{D877B47E-4D8F-466A-B547-7D7C89C87ECF}" type="pres">
      <dgm:prSet presAssocID="{C9F15762-A4F7-46BD-B5BA-64289D697E63}" presName="hierChild4" presStyleCnt="0"/>
      <dgm:spPr/>
    </dgm:pt>
    <dgm:pt modelId="{A1749D72-E38D-426D-8102-24B2ADC5D9AC}" type="pres">
      <dgm:prSet presAssocID="{0AA0346E-73FE-4E17-809A-5F7112CF169E}" presName="Name64" presStyleLbl="parChTrans1D3" presStyleIdx="3" presStyleCnt="4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14E348B9-AC68-4E5F-B19A-393751723B21}" type="pres">
      <dgm:prSet presAssocID="{EEB9C103-D768-418E-8B2D-F8DD62747A97}" presName="hierRoot2" presStyleCnt="0">
        <dgm:presLayoutVars>
          <dgm:hierBranch val="init"/>
        </dgm:presLayoutVars>
      </dgm:prSet>
      <dgm:spPr/>
    </dgm:pt>
    <dgm:pt modelId="{2714AAA9-5F30-4DE2-8BC8-D668E4D17161}" type="pres">
      <dgm:prSet presAssocID="{EEB9C103-D768-418E-8B2D-F8DD62747A97}" presName="rootComposite" presStyleCnt="0"/>
      <dgm:spPr/>
    </dgm:pt>
    <dgm:pt modelId="{48A67354-CDEE-47BD-A50A-51E75E6D2FFE}" type="pres">
      <dgm:prSet presAssocID="{EEB9C103-D768-418E-8B2D-F8DD62747A9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3F6152A-F06F-4B6A-96F3-D5D474A1697C}" type="pres">
      <dgm:prSet presAssocID="{EEB9C103-D768-418E-8B2D-F8DD62747A97}" presName="rootConnector" presStyleLbl="node3" presStyleIdx="3" presStyleCnt="4"/>
      <dgm:spPr/>
      <dgm:t>
        <a:bodyPr/>
        <a:lstStyle/>
        <a:p>
          <a:endParaRPr lang="zh-CN" altLang="en-US"/>
        </a:p>
      </dgm:t>
    </dgm:pt>
    <dgm:pt modelId="{E334E7B1-4E32-407C-8D7F-42AE0424D618}" type="pres">
      <dgm:prSet presAssocID="{EEB9C103-D768-418E-8B2D-F8DD62747A97}" presName="hierChild4" presStyleCnt="0"/>
      <dgm:spPr/>
    </dgm:pt>
    <dgm:pt modelId="{DCEBE6DE-DBA4-400C-B4AE-EBF2343BD128}" type="pres">
      <dgm:prSet presAssocID="{EEB9C103-D768-418E-8B2D-F8DD62747A97}" presName="hierChild5" presStyleCnt="0"/>
      <dgm:spPr/>
    </dgm:pt>
    <dgm:pt modelId="{E899E17C-C2F8-42EA-A240-8B466DC39A23}" type="pres">
      <dgm:prSet presAssocID="{C9F15762-A4F7-46BD-B5BA-64289D697E63}" presName="hierChild5" presStyleCnt="0"/>
      <dgm:spPr/>
    </dgm:pt>
    <dgm:pt modelId="{8BF9627F-254E-49B7-89A7-C4D0A5904E7E}" type="pres">
      <dgm:prSet presAssocID="{BF3416F7-29A0-47D6-B309-E7A1722E17F1}" presName="hierChild3" presStyleCnt="0"/>
      <dgm:spPr/>
    </dgm:pt>
  </dgm:ptLst>
  <dgm:cxnLst>
    <dgm:cxn modelId="{4D954708-4614-4B91-8F52-4F01771EA457}" type="presOf" srcId="{4E7F6FB2-B8C6-41C0-975B-38C7BBC1A87A}" destId="{C20E19C3-F6D3-44F2-BB76-5133E04EA73A}" srcOrd="0" destOrd="0" presId="urn:microsoft.com/office/officeart/2009/3/layout/HorizontalOrganizationChart"/>
    <dgm:cxn modelId="{A2B12C7A-63DD-467C-BB2F-36C806BD2792}" type="presOf" srcId="{8AB55345-801F-45C3-A3C8-131CC994D3B9}" destId="{36EDC93A-3C60-4ACC-A11E-19F5C5303F88}" srcOrd="0" destOrd="0" presId="urn:microsoft.com/office/officeart/2009/3/layout/HorizontalOrganizationChart"/>
    <dgm:cxn modelId="{DD1D884E-273E-45F7-8667-787A8C70A1E5}" type="presOf" srcId="{70B52D21-68DD-4A44-8EA6-54F5DBCA1A4D}" destId="{64037746-2CCA-44E4-8F8C-62A45D53CF30}" srcOrd="0" destOrd="0" presId="urn:microsoft.com/office/officeart/2009/3/layout/HorizontalOrganizationChart"/>
    <dgm:cxn modelId="{F8E19521-E609-4B1C-84CA-6E0AC3C6B491}" type="presOf" srcId="{951E533E-8026-49AD-B0A7-2D74B3E664D0}" destId="{67CC809E-16B6-498E-B2B4-D67A61008C3D}" srcOrd="0" destOrd="0" presId="urn:microsoft.com/office/officeart/2009/3/layout/HorizontalOrganizationChart"/>
    <dgm:cxn modelId="{73D4BFC5-0613-47EA-B90D-C9D87F734950}" type="presOf" srcId="{D15CEE0F-FC43-440C-9043-D772241A7E39}" destId="{87666B44-9B34-4FB6-BF80-4B9B0A160855}" srcOrd="0" destOrd="0" presId="urn:microsoft.com/office/officeart/2009/3/layout/HorizontalOrganizationChart"/>
    <dgm:cxn modelId="{35F59A59-DEE6-40B7-893C-43036534D178}" type="presOf" srcId="{BF3416F7-29A0-47D6-B309-E7A1722E17F1}" destId="{711F2779-C766-45CA-BB0A-2BA91FB8982E}" srcOrd="0" destOrd="0" presId="urn:microsoft.com/office/officeart/2009/3/layout/HorizontalOrganizationChart"/>
    <dgm:cxn modelId="{7419F9A8-CFE0-446A-823C-C527C30D50D6}" srcId="{BF3416F7-29A0-47D6-B309-E7A1722E17F1}" destId="{951E533E-8026-49AD-B0A7-2D74B3E664D0}" srcOrd="1" destOrd="0" parTransId="{4E7F6FB2-B8C6-41C0-975B-38C7BBC1A87A}" sibTransId="{446866DF-1FA9-4B8A-96BC-65F1CB648DEB}"/>
    <dgm:cxn modelId="{A256E41D-0A55-4E27-A951-CCF7F26861BE}" type="presOf" srcId="{5FE0B5FB-C4D8-4C57-A329-1F9C1EFF5168}" destId="{5F154F4C-EE93-438D-AB89-C05195C903D3}" srcOrd="0" destOrd="0" presId="urn:microsoft.com/office/officeart/2009/3/layout/HorizontalOrganizationChart"/>
    <dgm:cxn modelId="{82DB64E4-4273-4229-A6DA-104F31D80744}" type="presOf" srcId="{54C9BF9D-8A58-462F-8831-A69E01694813}" destId="{A04DD1A9-147B-4ED9-85F2-F5F9E5DE7810}" srcOrd="0" destOrd="0" presId="urn:microsoft.com/office/officeart/2009/3/layout/HorizontalOrganizationChart"/>
    <dgm:cxn modelId="{290E0B8B-8D08-410D-A8F9-B7970C8945AD}" srcId="{BF3416F7-29A0-47D6-B309-E7A1722E17F1}" destId="{C9F15762-A4F7-46BD-B5BA-64289D697E63}" srcOrd="3" destOrd="0" parTransId="{70748B89-2494-427B-B4F9-976000DA691B}" sibTransId="{B282A3BF-09A9-4CF8-A38B-3D74C228C8C0}"/>
    <dgm:cxn modelId="{F9D4077A-E1E4-4D81-9C3B-732E53B434FA}" type="presOf" srcId="{EEB9C103-D768-418E-8B2D-F8DD62747A97}" destId="{83F6152A-F06F-4B6A-96F3-D5D474A1697C}" srcOrd="1" destOrd="0" presId="urn:microsoft.com/office/officeart/2009/3/layout/HorizontalOrganizationChart"/>
    <dgm:cxn modelId="{60D0ACF4-820A-46F3-8A9D-D8727D4BC01B}" srcId="{8AB55345-801F-45C3-A3C8-131CC994D3B9}" destId="{47F0076F-B345-4C4E-9EC5-A3FF35C63596}" srcOrd="0" destOrd="0" parTransId="{5FE0B5FB-C4D8-4C57-A329-1F9C1EFF5168}" sibTransId="{EA388EEB-2F1E-4B2D-9B86-B5CCF63BC23B}"/>
    <dgm:cxn modelId="{630A153E-76E8-429B-A24B-4443FC3B6C5B}" srcId="{BF3416F7-29A0-47D6-B309-E7A1722E17F1}" destId="{8AB55345-801F-45C3-A3C8-131CC994D3B9}" srcOrd="0" destOrd="0" parTransId="{D15CEE0F-FC43-440C-9043-D772241A7E39}" sibTransId="{BE29AF0C-B361-4A17-81EF-A4A937231075}"/>
    <dgm:cxn modelId="{14A8E689-9AEE-42B8-B8F5-C1E5B0C68F26}" type="presOf" srcId="{47F0076F-B345-4C4E-9EC5-A3FF35C63596}" destId="{37606DB6-AB98-4B56-AFE1-18CE70BD4C58}" srcOrd="1" destOrd="0" presId="urn:microsoft.com/office/officeart/2009/3/layout/HorizontalOrganizationChart"/>
    <dgm:cxn modelId="{CDFB94E4-891B-48F9-B785-370B7B6C92E9}" type="presOf" srcId="{C9F15762-A4F7-46BD-B5BA-64289D697E63}" destId="{63F8FCE8-C692-4796-B419-B57C56B91D4D}" srcOrd="0" destOrd="0" presId="urn:microsoft.com/office/officeart/2009/3/layout/HorizontalOrganizationChart"/>
    <dgm:cxn modelId="{A4906FA3-5D1C-4424-8200-43E0638E4FEA}" type="presOf" srcId="{BF3416F7-29A0-47D6-B309-E7A1722E17F1}" destId="{0FE14B74-EED0-4729-8E1D-3D07AA9CB332}" srcOrd="1" destOrd="0" presId="urn:microsoft.com/office/officeart/2009/3/layout/HorizontalOrganizationChart"/>
    <dgm:cxn modelId="{ABC3B8EF-FC80-436D-BE9B-D4DBB342AA4E}" srcId="{0813F268-076F-4142-85B6-B87EE937757E}" destId="{70B52D21-68DD-4A44-8EA6-54F5DBCA1A4D}" srcOrd="0" destOrd="0" parTransId="{C811148E-23F0-4124-8929-99C1CD40F9C8}" sibTransId="{91D424A9-CD4B-4656-ABCA-3E1171432435}"/>
    <dgm:cxn modelId="{CA75090A-5FDA-48EF-9705-9AB91A5EA94F}" type="presOf" srcId="{4F02C5B7-12EF-40BC-B896-0B3A92102C25}" destId="{3CAAC2A3-3F41-48C5-A84B-8541F15571BF}" srcOrd="0" destOrd="0" presId="urn:microsoft.com/office/officeart/2009/3/layout/HorizontalOrganizationChart"/>
    <dgm:cxn modelId="{17CA9247-1AAE-4F2B-8D96-EFAE89FDB418}" type="presOf" srcId="{47F0076F-B345-4C4E-9EC5-A3FF35C63596}" destId="{7050E3CC-CA3A-400D-A127-4F354C38563A}" srcOrd="0" destOrd="0" presId="urn:microsoft.com/office/officeart/2009/3/layout/HorizontalOrganizationChart"/>
    <dgm:cxn modelId="{F543BF25-7251-406E-A8FA-EC1508E07D22}" type="presOf" srcId="{DF15C50F-1F92-4426-BD0C-7C1F4BDF93A3}" destId="{B0B6D37A-FBEA-4186-BCB2-0DBD37FDC2BF}" srcOrd="0" destOrd="0" presId="urn:microsoft.com/office/officeart/2009/3/layout/HorizontalOrganizationChart"/>
    <dgm:cxn modelId="{5DD3AC91-A884-4A72-B928-0EE11B58F90C}" type="presOf" srcId="{7953F7F8-4ABE-42EA-BD1D-8352EEC47B08}" destId="{7E36B33B-8707-41F9-904F-31B6DD9A43FF}" srcOrd="1" destOrd="0" presId="urn:microsoft.com/office/officeart/2009/3/layout/HorizontalOrganizationChart"/>
    <dgm:cxn modelId="{AB9AEAB1-E2D0-4200-883F-0A605A586FE4}" srcId="{BF3416F7-29A0-47D6-B309-E7A1722E17F1}" destId="{0813F268-076F-4142-85B6-B87EE937757E}" srcOrd="2" destOrd="0" parTransId="{DF15C50F-1F92-4426-BD0C-7C1F4BDF93A3}" sibTransId="{71C25C5E-6093-4A20-8BCA-6BC4CDABBF4F}"/>
    <dgm:cxn modelId="{30264818-A9A3-4BB3-B9C8-E9E2789CFE2C}" type="presOf" srcId="{0813F268-076F-4142-85B6-B87EE937757E}" destId="{32E28246-C66C-4BF7-8770-83B10CBF9D49}" srcOrd="1" destOrd="0" presId="urn:microsoft.com/office/officeart/2009/3/layout/HorizontalOrganizationChart"/>
    <dgm:cxn modelId="{BC31F885-99C0-4A88-8BD2-9F0C7C770FCE}" type="presOf" srcId="{0AA0346E-73FE-4E17-809A-5F7112CF169E}" destId="{A1749D72-E38D-426D-8102-24B2ADC5D9AC}" srcOrd="0" destOrd="0" presId="urn:microsoft.com/office/officeart/2009/3/layout/HorizontalOrganizationChart"/>
    <dgm:cxn modelId="{04682BB2-84EE-4C25-92C9-0DDB0D485E29}" type="presOf" srcId="{70B52D21-68DD-4A44-8EA6-54F5DBCA1A4D}" destId="{EA324C57-9890-4EE9-B0D6-2166B4DEE6DB}" srcOrd="1" destOrd="0" presId="urn:microsoft.com/office/officeart/2009/3/layout/HorizontalOrganizationChart"/>
    <dgm:cxn modelId="{A2FE5234-5852-4C9A-9DC3-663F37DB0284}" type="presOf" srcId="{C9F15762-A4F7-46BD-B5BA-64289D697E63}" destId="{9513FADA-F834-4463-A300-0B262F0F1559}" srcOrd="1" destOrd="0" presId="urn:microsoft.com/office/officeart/2009/3/layout/HorizontalOrganizationChart"/>
    <dgm:cxn modelId="{222BCE01-787B-45C8-820E-71F474EB50DD}" type="presOf" srcId="{C811148E-23F0-4124-8929-99C1CD40F9C8}" destId="{B105732B-4E37-4FD9-A7B5-26C9D2C1E19A}" srcOrd="0" destOrd="0" presId="urn:microsoft.com/office/officeart/2009/3/layout/HorizontalOrganizationChart"/>
    <dgm:cxn modelId="{B0EF297A-D186-48F5-AFA2-E3F448C3C0CE}" type="presOf" srcId="{70748B89-2494-427B-B4F9-976000DA691B}" destId="{B579F700-9A6C-44F3-A994-09242430DC4D}" srcOrd="0" destOrd="0" presId="urn:microsoft.com/office/officeart/2009/3/layout/HorizontalOrganizationChart"/>
    <dgm:cxn modelId="{9B2D13B5-D544-46C7-B8F2-F3EC424E0C08}" type="presOf" srcId="{7953F7F8-4ABE-42EA-BD1D-8352EEC47B08}" destId="{CF597F96-334F-4912-905B-810DAF4C212A}" srcOrd="0" destOrd="0" presId="urn:microsoft.com/office/officeart/2009/3/layout/HorizontalOrganizationChart"/>
    <dgm:cxn modelId="{41DEA601-353E-4EB0-AEA9-A01D159BED88}" srcId="{C9F15762-A4F7-46BD-B5BA-64289D697E63}" destId="{EEB9C103-D768-418E-8B2D-F8DD62747A97}" srcOrd="0" destOrd="0" parTransId="{0AA0346E-73FE-4E17-809A-5F7112CF169E}" sibTransId="{274FA027-753E-4D6F-AC95-DD56BABD748F}"/>
    <dgm:cxn modelId="{259A15A2-372A-444A-B243-8A4C046133D4}" srcId="{951E533E-8026-49AD-B0A7-2D74B3E664D0}" destId="{7953F7F8-4ABE-42EA-BD1D-8352EEC47B08}" srcOrd="0" destOrd="0" parTransId="{4F02C5B7-12EF-40BC-B896-0B3A92102C25}" sibTransId="{00F6D16E-BBA7-4EA8-91FB-2A83809B19D9}"/>
    <dgm:cxn modelId="{FEEBDD2E-B2E0-4FC7-88A2-425427743158}" type="presOf" srcId="{EEB9C103-D768-418E-8B2D-F8DD62747A97}" destId="{48A67354-CDEE-47BD-A50A-51E75E6D2FFE}" srcOrd="0" destOrd="0" presId="urn:microsoft.com/office/officeart/2009/3/layout/HorizontalOrganizationChart"/>
    <dgm:cxn modelId="{74CDBAA2-0E0B-48FB-9B0A-4405DFFE4B5F}" srcId="{54C9BF9D-8A58-462F-8831-A69E01694813}" destId="{BF3416F7-29A0-47D6-B309-E7A1722E17F1}" srcOrd="0" destOrd="0" parTransId="{4FC27ED3-97E3-4F49-84B9-02E640AB24CD}" sibTransId="{C6E7D0B9-8174-4401-8DB4-743CB1682496}"/>
    <dgm:cxn modelId="{48D2D903-CCDA-49D9-9F51-1877296530A6}" type="presOf" srcId="{0813F268-076F-4142-85B6-B87EE937757E}" destId="{CF234B61-3922-4D04-B29A-A0620DB33A20}" srcOrd="0" destOrd="0" presId="urn:microsoft.com/office/officeart/2009/3/layout/HorizontalOrganizationChart"/>
    <dgm:cxn modelId="{01D3CB89-801D-4D96-8B9A-152F059E90A7}" type="presOf" srcId="{8AB55345-801F-45C3-A3C8-131CC994D3B9}" destId="{C41D295B-B3FA-4860-B103-5E5DE641A992}" srcOrd="1" destOrd="0" presId="urn:microsoft.com/office/officeart/2009/3/layout/HorizontalOrganizationChart"/>
    <dgm:cxn modelId="{421B05BA-0F4E-45A8-B044-76AB01302E4B}" type="presOf" srcId="{951E533E-8026-49AD-B0A7-2D74B3E664D0}" destId="{913B5A40-FFE8-46CC-AE86-3899E0BBCA5A}" srcOrd="1" destOrd="0" presId="urn:microsoft.com/office/officeart/2009/3/layout/HorizontalOrganizationChart"/>
    <dgm:cxn modelId="{E4982907-7EE7-4069-9D63-A5A0F3AC1C94}" type="presParOf" srcId="{A04DD1A9-147B-4ED9-85F2-F5F9E5DE7810}" destId="{C8EB4FB7-ECD0-4414-9413-08D3DB528329}" srcOrd="0" destOrd="0" presId="urn:microsoft.com/office/officeart/2009/3/layout/HorizontalOrganizationChart"/>
    <dgm:cxn modelId="{D99E85F0-D18D-44C5-82A2-402212A3E091}" type="presParOf" srcId="{C8EB4FB7-ECD0-4414-9413-08D3DB528329}" destId="{0C5E1E6E-B1FE-43EB-8CB4-C7502E23FAE3}" srcOrd="0" destOrd="0" presId="urn:microsoft.com/office/officeart/2009/3/layout/HorizontalOrganizationChart"/>
    <dgm:cxn modelId="{B16344AC-F8B6-4D99-9AB5-A21746ACF995}" type="presParOf" srcId="{0C5E1E6E-B1FE-43EB-8CB4-C7502E23FAE3}" destId="{711F2779-C766-45CA-BB0A-2BA91FB8982E}" srcOrd="0" destOrd="0" presId="urn:microsoft.com/office/officeart/2009/3/layout/HorizontalOrganizationChart"/>
    <dgm:cxn modelId="{03F6A451-B6DB-4C4A-9812-6B9D9C61282F}" type="presParOf" srcId="{0C5E1E6E-B1FE-43EB-8CB4-C7502E23FAE3}" destId="{0FE14B74-EED0-4729-8E1D-3D07AA9CB332}" srcOrd="1" destOrd="0" presId="urn:microsoft.com/office/officeart/2009/3/layout/HorizontalOrganizationChart"/>
    <dgm:cxn modelId="{C1E737CB-0943-41BC-8C02-85EACE750BF4}" type="presParOf" srcId="{C8EB4FB7-ECD0-4414-9413-08D3DB528329}" destId="{B4A10122-C332-44F5-8A86-C51F2D84DA3C}" srcOrd="1" destOrd="0" presId="urn:microsoft.com/office/officeart/2009/3/layout/HorizontalOrganizationChart"/>
    <dgm:cxn modelId="{E952D477-E75A-4F08-961D-0BB5479EBEDF}" type="presParOf" srcId="{B4A10122-C332-44F5-8A86-C51F2D84DA3C}" destId="{87666B44-9B34-4FB6-BF80-4B9B0A160855}" srcOrd="0" destOrd="0" presId="urn:microsoft.com/office/officeart/2009/3/layout/HorizontalOrganizationChart"/>
    <dgm:cxn modelId="{ED1FB30B-5EB3-42A5-B14F-24B2209D9C20}" type="presParOf" srcId="{B4A10122-C332-44F5-8A86-C51F2D84DA3C}" destId="{F1B9529F-F849-4725-94A4-2F6F06EF80B7}" srcOrd="1" destOrd="0" presId="urn:microsoft.com/office/officeart/2009/3/layout/HorizontalOrganizationChart"/>
    <dgm:cxn modelId="{BF650C00-7480-4C40-972C-3B0D8C6C3D81}" type="presParOf" srcId="{F1B9529F-F849-4725-94A4-2F6F06EF80B7}" destId="{F766FFDA-11D9-4F42-A04C-0BF04371A308}" srcOrd="0" destOrd="0" presId="urn:microsoft.com/office/officeart/2009/3/layout/HorizontalOrganizationChart"/>
    <dgm:cxn modelId="{CBC4480F-E7E5-491B-A03E-E57513108F00}" type="presParOf" srcId="{F766FFDA-11D9-4F42-A04C-0BF04371A308}" destId="{36EDC93A-3C60-4ACC-A11E-19F5C5303F88}" srcOrd="0" destOrd="0" presId="urn:microsoft.com/office/officeart/2009/3/layout/HorizontalOrganizationChart"/>
    <dgm:cxn modelId="{7B43B8BD-E0E4-4B59-90C1-1D3A0BD71E89}" type="presParOf" srcId="{F766FFDA-11D9-4F42-A04C-0BF04371A308}" destId="{C41D295B-B3FA-4860-B103-5E5DE641A992}" srcOrd="1" destOrd="0" presId="urn:microsoft.com/office/officeart/2009/3/layout/HorizontalOrganizationChart"/>
    <dgm:cxn modelId="{B4EFA5F1-B9BC-4278-BE2C-663B133055C5}" type="presParOf" srcId="{F1B9529F-F849-4725-94A4-2F6F06EF80B7}" destId="{A512711F-FF85-42A4-A155-074CBD9EC7E6}" srcOrd="1" destOrd="0" presId="urn:microsoft.com/office/officeart/2009/3/layout/HorizontalOrganizationChart"/>
    <dgm:cxn modelId="{E4539775-328E-471D-9C2B-53D0DC7E1CB6}" type="presParOf" srcId="{A512711F-FF85-42A4-A155-074CBD9EC7E6}" destId="{5F154F4C-EE93-438D-AB89-C05195C903D3}" srcOrd="0" destOrd="0" presId="urn:microsoft.com/office/officeart/2009/3/layout/HorizontalOrganizationChart"/>
    <dgm:cxn modelId="{F228A040-0AE5-416A-9DC8-3F29438A6B42}" type="presParOf" srcId="{A512711F-FF85-42A4-A155-074CBD9EC7E6}" destId="{CD9D6832-3F92-4972-9358-BB3D5682AB50}" srcOrd="1" destOrd="0" presId="urn:microsoft.com/office/officeart/2009/3/layout/HorizontalOrganizationChart"/>
    <dgm:cxn modelId="{744ACC50-2D62-4B02-A6D2-50E77D0F54CB}" type="presParOf" srcId="{CD9D6832-3F92-4972-9358-BB3D5682AB50}" destId="{8BB748E6-040D-4DF1-A53D-A8EBE36EFA34}" srcOrd="0" destOrd="0" presId="urn:microsoft.com/office/officeart/2009/3/layout/HorizontalOrganizationChart"/>
    <dgm:cxn modelId="{D5074FA5-E562-4696-B844-D2E81E04331A}" type="presParOf" srcId="{8BB748E6-040D-4DF1-A53D-A8EBE36EFA34}" destId="{7050E3CC-CA3A-400D-A127-4F354C38563A}" srcOrd="0" destOrd="0" presId="urn:microsoft.com/office/officeart/2009/3/layout/HorizontalOrganizationChart"/>
    <dgm:cxn modelId="{1541F345-EAC9-4C7D-8FC3-B94A51140F03}" type="presParOf" srcId="{8BB748E6-040D-4DF1-A53D-A8EBE36EFA34}" destId="{37606DB6-AB98-4B56-AFE1-18CE70BD4C58}" srcOrd="1" destOrd="0" presId="urn:microsoft.com/office/officeart/2009/3/layout/HorizontalOrganizationChart"/>
    <dgm:cxn modelId="{5876EA8C-746B-4D1F-9033-46E244A6119A}" type="presParOf" srcId="{CD9D6832-3F92-4972-9358-BB3D5682AB50}" destId="{64224EDA-6491-4EF4-B974-786F2C17BD42}" srcOrd="1" destOrd="0" presId="urn:microsoft.com/office/officeart/2009/3/layout/HorizontalOrganizationChart"/>
    <dgm:cxn modelId="{0C234BA1-6E39-494E-A016-1AE61D4E7639}" type="presParOf" srcId="{CD9D6832-3F92-4972-9358-BB3D5682AB50}" destId="{53188275-58A1-4297-90E5-416771B24AD4}" srcOrd="2" destOrd="0" presId="urn:microsoft.com/office/officeart/2009/3/layout/HorizontalOrganizationChart"/>
    <dgm:cxn modelId="{BAE8160E-2575-43B7-9009-BDD57F9D8C97}" type="presParOf" srcId="{F1B9529F-F849-4725-94A4-2F6F06EF80B7}" destId="{DEBFDD2D-6AE5-4095-BFC0-97B4E73C9F2B}" srcOrd="2" destOrd="0" presId="urn:microsoft.com/office/officeart/2009/3/layout/HorizontalOrganizationChart"/>
    <dgm:cxn modelId="{9FEE6E07-7B85-4C4E-AE90-EF6157E4FBC3}" type="presParOf" srcId="{B4A10122-C332-44F5-8A86-C51F2D84DA3C}" destId="{C20E19C3-F6D3-44F2-BB76-5133E04EA73A}" srcOrd="2" destOrd="0" presId="urn:microsoft.com/office/officeart/2009/3/layout/HorizontalOrganizationChart"/>
    <dgm:cxn modelId="{D74F704D-EEB4-4B37-B06F-E5B37055A85C}" type="presParOf" srcId="{B4A10122-C332-44F5-8A86-C51F2D84DA3C}" destId="{A9985C4C-53FB-4AEC-804B-DF0B76EF63E3}" srcOrd="3" destOrd="0" presId="urn:microsoft.com/office/officeart/2009/3/layout/HorizontalOrganizationChart"/>
    <dgm:cxn modelId="{F972DFBE-7999-4EFD-9CAC-0270759DAFDB}" type="presParOf" srcId="{A9985C4C-53FB-4AEC-804B-DF0B76EF63E3}" destId="{C0B73D7D-4358-4706-848E-ACD361134697}" srcOrd="0" destOrd="0" presId="urn:microsoft.com/office/officeart/2009/3/layout/HorizontalOrganizationChart"/>
    <dgm:cxn modelId="{8DF05B8A-A54F-4E24-A20A-83FF3E06F35D}" type="presParOf" srcId="{C0B73D7D-4358-4706-848E-ACD361134697}" destId="{67CC809E-16B6-498E-B2B4-D67A61008C3D}" srcOrd="0" destOrd="0" presId="urn:microsoft.com/office/officeart/2009/3/layout/HorizontalOrganizationChart"/>
    <dgm:cxn modelId="{91C8A146-5637-47AD-8E0F-438A36C7F74B}" type="presParOf" srcId="{C0B73D7D-4358-4706-848E-ACD361134697}" destId="{913B5A40-FFE8-46CC-AE86-3899E0BBCA5A}" srcOrd="1" destOrd="0" presId="urn:microsoft.com/office/officeart/2009/3/layout/HorizontalOrganizationChart"/>
    <dgm:cxn modelId="{63031F11-77D2-4944-BF5A-FEE1D712EE3A}" type="presParOf" srcId="{A9985C4C-53FB-4AEC-804B-DF0B76EF63E3}" destId="{9F69F2C5-96F3-4E6F-BB2F-D92F525DEB0C}" srcOrd="1" destOrd="0" presId="urn:microsoft.com/office/officeart/2009/3/layout/HorizontalOrganizationChart"/>
    <dgm:cxn modelId="{14AAC7A0-3531-4838-B12B-660DB459A7AD}" type="presParOf" srcId="{9F69F2C5-96F3-4E6F-BB2F-D92F525DEB0C}" destId="{3CAAC2A3-3F41-48C5-A84B-8541F15571BF}" srcOrd="0" destOrd="0" presId="urn:microsoft.com/office/officeart/2009/3/layout/HorizontalOrganizationChart"/>
    <dgm:cxn modelId="{917CE15C-41EB-4891-826E-C5ACD6EF87B3}" type="presParOf" srcId="{9F69F2C5-96F3-4E6F-BB2F-D92F525DEB0C}" destId="{E4138BB7-CD22-4F84-A5E2-9C949CD9B141}" srcOrd="1" destOrd="0" presId="urn:microsoft.com/office/officeart/2009/3/layout/HorizontalOrganizationChart"/>
    <dgm:cxn modelId="{C41AA3B6-D8EE-47EE-863C-8E24F2E0397E}" type="presParOf" srcId="{E4138BB7-CD22-4F84-A5E2-9C949CD9B141}" destId="{07FBB766-D770-4EB7-9F60-B5B425F8216F}" srcOrd="0" destOrd="0" presId="urn:microsoft.com/office/officeart/2009/3/layout/HorizontalOrganizationChart"/>
    <dgm:cxn modelId="{3F54F7F9-FEA6-4A89-86A6-3C0C5CDDE40A}" type="presParOf" srcId="{07FBB766-D770-4EB7-9F60-B5B425F8216F}" destId="{CF597F96-334F-4912-905B-810DAF4C212A}" srcOrd="0" destOrd="0" presId="urn:microsoft.com/office/officeart/2009/3/layout/HorizontalOrganizationChart"/>
    <dgm:cxn modelId="{4FD55D8C-2660-4712-902F-F915EFE0EC97}" type="presParOf" srcId="{07FBB766-D770-4EB7-9F60-B5B425F8216F}" destId="{7E36B33B-8707-41F9-904F-31B6DD9A43FF}" srcOrd="1" destOrd="0" presId="urn:microsoft.com/office/officeart/2009/3/layout/HorizontalOrganizationChart"/>
    <dgm:cxn modelId="{F9A7B5FC-11D3-4118-8A52-BCBD17A21B3C}" type="presParOf" srcId="{E4138BB7-CD22-4F84-A5E2-9C949CD9B141}" destId="{DDF86299-68DC-4419-AB49-DCF5D0B9AF35}" srcOrd="1" destOrd="0" presId="urn:microsoft.com/office/officeart/2009/3/layout/HorizontalOrganizationChart"/>
    <dgm:cxn modelId="{D1F17ED3-E288-4EFA-BA19-1C3235A49D46}" type="presParOf" srcId="{E4138BB7-CD22-4F84-A5E2-9C949CD9B141}" destId="{7AF2540B-61AC-4A56-8C96-FDB110A15927}" srcOrd="2" destOrd="0" presId="urn:microsoft.com/office/officeart/2009/3/layout/HorizontalOrganizationChart"/>
    <dgm:cxn modelId="{F37CC23C-9EB3-413D-B518-E09912BC661C}" type="presParOf" srcId="{A9985C4C-53FB-4AEC-804B-DF0B76EF63E3}" destId="{CDA4C573-EB51-4D98-9D47-2A2EE5428425}" srcOrd="2" destOrd="0" presId="urn:microsoft.com/office/officeart/2009/3/layout/HorizontalOrganizationChart"/>
    <dgm:cxn modelId="{01CF357C-FE09-4272-A46E-FFB25015596F}" type="presParOf" srcId="{B4A10122-C332-44F5-8A86-C51F2D84DA3C}" destId="{B0B6D37A-FBEA-4186-BCB2-0DBD37FDC2BF}" srcOrd="4" destOrd="0" presId="urn:microsoft.com/office/officeart/2009/3/layout/HorizontalOrganizationChart"/>
    <dgm:cxn modelId="{99A4C057-7787-4E95-BE24-C32DA6D7730E}" type="presParOf" srcId="{B4A10122-C332-44F5-8A86-C51F2D84DA3C}" destId="{ABC90C3D-E978-49E5-99EA-127B4CD528B9}" srcOrd="5" destOrd="0" presId="urn:microsoft.com/office/officeart/2009/3/layout/HorizontalOrganizationChart"/>
    <dgm:cxn modelId="{DF17B6D1-2757-47B3-9168-9A0534F56FF5}" type="presParOf" srcId="{ABC90C3D-E978-49E5-99EA-127B4CD528B9}" destId="{41963CE6-E8D5-411C-BB50-C28DABE992C0}" srcOrd="0" destOrd="0" presId="urn:microsoft.com/office/officeart/2009/3/layout/HorizontalOrganizationChart"/>
    <dgm:cxn modelId="{973279D0-329E-419C-9A73-D63ECC843B6F}" type="presParOf" srcId="{41963CE6-E8D5-411C-BB50-C28DABE992C0}" destId="{CF234B61-3922-4D04-B29A-A0620DB33A20}" srcOrd="0" destOrd="0" presId="urn:microsoft.com/office/officeart/2009/3/layout/HorizontalOrganizationChart"/>
    <dgm:cxn modelId="{0625F964-1E51-4AD4-B016-C512281340C9}" type="presParOf" srcId="{41963CE6-E8D5-411C-BB50-C28DABE992C0}" destId="{32E28246-C66C-4BF7-8770-83B10CBF9D49}" srcOrd="1" destOrd="0" presId="urn:microsoft.com/office/officeart/2009/3/layout/HorizontalOrganizationChart"/>
    <dgm:cxn modelId="{C4EB5A00-C28E-466E-ABE8-A1D70D04270F}" type="presParOf" srcId="{ABC90C3D-E978-49E5-99EA-127B4CD528B9}" destId="{8C053651-8700-4889-BA0D-EA838FCB79AA}" srcOrd="1" destOrd="0" presId="urn:microsoft.com/office/officeart/2009/3/layout/HorizontalOrganizationChart"/>
    <dgm:cxn modelId="{ED82EB6D-361E-458A-BF2E-0EFE8CB836AD}" type="presParOf" srcId="{8C053651-8700-4889-BA0D-EA838FCB79AA}" destId="{B105732B-4E37-4FD9-A7B5-26C9D2C1E19A}" srcOrd="0" destOrd="0" presId="urn:microsoft.com/office/officeart/2009/3/layout/HorizontalOrganizationChart"/>
    <dgm:cxn modelId="{8FBF9A7C-1234-4598-BCA4-AFAE5923FA8D}" type="presParOf" srcId="{8C053651-8700-4889-BA0D-EA838FCB79AA}" destId="{80B7EF09-ECF9-43C9-AD78-9C36A812E227}" srcOrd="1" destOrd="0" presId="urn:microsoft.com/office/officeart/2009/3/layout/HorizontalOrganizationChart"/>
    <dgm:cxn modelId="{E641F92E-4D13-49F3-B311-B255F57A229A}" type="presParOf" srcId="{80B7EF09-ECF9-43C9-AD78-9C36A812E227}" destId="{2CE077B5-83B0-4F39-96F1-BCBBAFF05C0C}" srcOrd="0" destOrd="0" presId="urn:microsoft.com/office/officeart/2009/3/layout/HorizontalOrganizationChart"/>
    <dgm:cxn modelId="{45CBF5D7-3A74-400F-BE08-08507A11F38B}" type="presParOf" srcId="{2CE077B5-83B0-4F39-96F1-BCBBAFF05C0C}" destId="{64037746-2CCA-44E4-8F8C-62A45D53CF30}" srcOrd="0" destOrd="0" presId="urn:microsoft.com/office/officeart/2009/3/layout/HorizontalOrganizationChart"/>
    <dgm:cxn modelId="{ADAD55A1-739D-4FB4-A91D-E670E5E12033}" type="presParOf" srcId="{2CE077B5-83B0-4F39-96F1-BCBBAFF05C0C}" destId="{EA324C57-9890-4EE9-B0D6-2166B4DEE6DB}" srcOrd="1" destOrd="0" presId="urn:microsoft.com/office/officeart/2009/3/layout/HorizontalOrganizationChart"/>
    <dgm:cxn modelId="{A10ED69B-78D2-4D3F-9AB7-224A7754A6A5}" type="presParOf" srcId="{80B7EF09-ECF9-43C9-AD78-9C36A812E227}" destId="{0CFD107B-902B-4FE2-9A4C-22954ED64E7C}" srcOrd="1" destOrd="0" presId="urn:microsoft.com/office/officeart/2009/3/layout/HorizontalOrganizationChart"/>
    <dgm:cxn modelId="{5FA807D2-9DB5-46D1-8BDC-46523E8C8EA4}" type="presParOf" srcId="{80B7EF09-ECF9-43C9-AD78-9C36A812E227}" destId="{B7023D58-92CA-4471-81AB-D3AF677113A6}" srcOrd="2" destOrd="0" presId="urn:microsoft.com/office/officeart/2009/3/layout/HorizontalOrganizationChart"/>
    <dgm:cxn modelId="{B3C95335-66B5-43DA-A907-812B8C103E7B}" type="presParOf" srcId="{ABC90C3D-E978-49E5-99EA-127B4CD528B9}" destId="{50B4C62D-A2D6-455D-994B-2DFCFA095EB5}" srcOrd="2" destOrd="0" presId="urn:microsoft.com/office/officeart/2009/3/layout/HorizontalOrganizationChart"/>
    <dgm:cxn modelId="{EE7B20A5-0D82-4840-AD18-4B68AC58A1B1}" type="presParOf" srcId="{B4A10122-C332-44F5-8A86-C51F2D84DA3C}" destId="{B579F700-9A6C-44F3-A994-09242430DC4D}" srcOrd="6" destOrd="0" presId="urn:microsoft.com/office/officeart/2009/3/layout/HorizontalOrganizationChart"/>
    <dgm:cxn modelId="{0728718B-4C72-423A-BAF7-C19AB92F99F3}" type="presParOf" srcId="{B4A10122-C332-44F5-8A86-C51F2D84DA3C}" destId="{3CAE9E5F-553E-4ECE-8C01-753DEC69FB38}" srcOrd="7" destOrd="0" presId="urn:microsoft.com/office/officeart/2009/3/layout/HorizontalOrganizationChart"/>
    <dgm:cxn modelId="{CA9855D3-BA9A-4FFE-978F-B29A77C4A45F}" type="presParOf" srcId="{3CAE9E5F-553E-4ECE-8C01-753DEC69FB38}" destId="{98529DC1-1952-4B28-8353-D21B1E2ADCC5}" srcOrd="0" destOrd="0" presId="urn:microsoft.com/office/officeart/2009/3/layout/HorizontalOrganizationChart"/>
    <dgm:cxn modelId="{353DB74E-C817-4257-A166-E628387ACF33}" type="presParOf" srcId="{98529DC1-1952-4B28-8353-D21B1E2ADCC5}" destId="{63F8FCE8-C692-4796-B419-B57C56B91D4D}" srcOrd="0" destOrd="0" presId="urn:microsoft.com/office/officeart/2009/3/layout/HorizontalOrganizationChart"/>
    <dgm:cxn modelId="{724166E6-0651-4513-A576-D6A640271A2F}" type="presParOf" srcId="{98529DC1-1952-4B28-8353-D21B1E2ADCC5}" destId="{9513FADA-F834-4463-A300-0B262F0F1559}" srcOrd="1" destOrd="0" presId="urn:microsoft.com/office/officeart/2009/3/layout/HorizontalOrganizationChart"/>
    <dgm:cxn modelId="{BBB23D3F-43BC-4E56-B09A-2B23A0DE1A0F}" type="presParOf" srcId="{3CAE9E5F-553E-4ECE-8C01-753DEC69FB38}" destId="{D877B47E-4D8F-466A-B547-7D7C89C87ECF}" srcOrd="1" destOrd="0" presId="urn:microsoft.com/office/officeart/2009/3/layout/HorizontalOrganizationChart"/>
    <dgm:cxn modelId="{90C5673F-15F3-4A09-80A5-B89BDE178D11}" type="presParOf" srcId="{D877B47E-4D8F-466A-B547-7D7C89C87ECF}" destId="{A1749D72-E38D-426D-8102-24B2ADC5D9AC}" srcOrd="0" destOrd="0" presId="urn:microsoft.com/office/officeart/2009/3/layout/HorizontalOrganizationChart"/>
    <dgm:cxn modelId="{9F2C73D5-EED9-40E5-89D6-3834D35C06BF}" type="presParOf" srcId="{D877B47E-4D8F-466A-B547-7D7C89C87ECF}" destId="{14E348B9-AC68-4E5F-B19A-393751723B21}" srcOrd="1" destOrd="0" presId="urn:microsoft.com/office/officeart/2009/3/layout/HorizontalOrganizationChart"/>
    <dgm:cxn modelId="{EA165276-E56E-4154-ACDE-D92E6FF49882}" type="presParOf" srcId="{14E348B9-AC68-4E5F-B19A-393751723B21}" destId="{2714AAA9-5F30-4DE2-8BC8-D668E4D17161}" srcOrd="0" destOrd="0" presId="urn:microsoft.com/office/officeart/2009/3/layout/HorizontalOrganizationChart"/>
    <dgm:cxn modelId="{0C310328-A17D-4D82-9866-1C5F07419DC8}" type="presParOf" srcId="{2714AAA9-5F30-4DE2-8BC8-D668E4D17161}" destId="{48A67354-CDEE-47BD-A50A-51E75E6D2FFE}" srcOrd="0" destOrd="0" presId="urn:microsoft.com/office/officeart/2009/3/layout/HorizontalOrganizationChart"/>
    <dgm:cxn modelId="{490FB84A-BA21-4953-8EB3-BF92315853D5}" type="presParOf" srcId="{2714AAA9-5F30-4DE2-8BC8-D668E4D17161}" destId="{83F6152A-F06F-4B6A-96F3-D5D474A1697C}" srcOrd="1" destOrd="0" presId="urn:microsoft.com/office/officeart/2009/3/layout/HorizontalOrganizationChart"/>
    <dgm:cxn modelId="{2BC92EF4-5E96-451C-8AFF-95B55263BA01}" type="presParOf" srcId="{14E348B9-AC68-4E5F-B19A-393751723B21}" destId="{E334E7B1-4E32-407C-8D7F-42AE0424D618}" srcOrd="1" destOrd="0" presId="urn:microsoft.com/office/officeart/2009/3/layout/HorizontalOrganizationChart"/>
    <dgm:cxn modelId="{D2386737-371B-4033-9DBC-9F86ED471A7B}" type="presParOf" srcId="{14E348B9-AC68-4E5F-B19A-393751723B21}" destId="{DCEBE6DE-DBA4-400C-B4AE-EBF2343BD128}" srcOrd="2" destOrd="0" presId="urn:microsoft.com/office/officeart/2009/3/layout/HorizontalOrganizationChart"/>
    <dgm:cxn modelId="{C88EDD2B-21DD-4CD8-86EB-6A316672109C}" type="presParOf" srcId="{3CAE9E5F-553E-4ECE-8C01-753DEC69FB38}" destId="{E899E17C-C2F8-42EA-A240-8B466DC39A23}" srcOrd="2" destOrd="0" presId="urn:microsoft.com/office/officeart/2009/3/layout/HorizontalOrganizationChart"/>
    <dgm:cxn modelId="{FEABD351-5285-4C80-8E24-351D40941428}" type="presParOf" srcId="{C8EB4FB7-ECD0-4414-9413-08D3DB528329}" destId="{8BF9627F-254E-49B7-89A7-C4D0A5904E7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C7AD2FE-56DD-4718-9943-9C4DBD3B173F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57ACCED-7440-4AF4-8E9E-A29156170A7F}">
      <dgm:prSet phldrT="[文本]"/>
      <dgm:spPr>
        <a:solidFill>
          <a:srgbClr val="002060"/>
        </a:solidFill>
      </dgm:spPr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刚性评价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7C20F5E-00F7-49F4-9AA8-9AFA7037CF43}" type="parTrans" cxnId="{042DD6F1-3387-41E5-8BF0-7E72ADAF8D83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FBC744A-67AA-42C1-85B5-9669E92CD743}" type="sibTrans" cxnId="{042DD6F1-3387-41E5-8BF0-7E72ADAF8D83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111D94F-B458-4E77-A308-131FAF92B005}">
      <dgm:prSet phldrT="[文本]"/>
      <dgm:spPr>
        <a:solidFill>
          <a:srgbClr val="002060"/>
        </a:solidFill>
      </dgm:spPr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柔性评价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F998F89-D62E-45C1-808A-1FF26FD4F341}" type="parTrans" cxnId="{75F70C47-6314-4907-A6A9-E348F5EC842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B5E9C29-8854-4228-B672-1BB58F46D6AE}" type="sibTrans" cxnId="{75F70C47-6314-4907-A6A9-E348F5EC842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4E61523-867C-428D-A08E-A3F39861E9F2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过程性评价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9FA4E00-B165-4022-A0E9-BFB12A0E7CF4}" type="parTrans" cxnId="{FA07B5D9-04E5-49B0-953C-426233EDC0D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DC07014-3E5F-46F0-8213-019CAE2B5E75}" type="sibTrans" cxnId="{FA07B5D9-04E5-49B0-953C-426233EDC0D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3354265-8414-4834-B655-6B2113D3888E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结果性评价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21898D3-E0D9-40CB-B98F-2F3711B3C317}" type="parTrans" cxnId="{F5F36285-AD7B-471C-9F3F-DB682547CBBE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113CB0A-0A2B-4824-99D6-5F914377F11B}" type="sibTrans" cxnId="{F5F36285-AD7B-471C-9F3F-DB682547CBBE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D6FBDE0-1B23-4B31-ADCA-2006007C6C4F}">
      <dgm:prSet phldrT="[文本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校内评价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36DF6F-E66F-4F6A-ADD9-F5CC0DDCFC60}" type="parTrans" cxnId="{4F26155F-5AB1-4096-9605-643438FDFBB2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AC88B32-0EBA-4AE0-87B5-2E347EB99ADD}" type="sibTrans" cxnId="{4F26155F-5AB1-4096-9605-643438FDFBB2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6A6E05D-019E-4C1D-9DE7-BF28A8E12946}">
      <dgm:prSet phldrT="[文本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行业评价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77FE87D-3A6F-4A6A-93D5-A47C8D54FEEB}" type="parTrans" cxnId="{E8A3B0E0-35E8-4A8F-A150-4876C37DBA3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01F3BFF-8A48-4779-BD96-E25F65D41F11}" type="sibTrans" cxnId="{E8A3B0E0-35E8-4A8F-A150-4876C37DBA3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18B54C8-F9E8-4BDE-9087-4718654BBE74}" type="pres">
      <dgm:prSet presAssocID="{FC7AD2FE-56DD-4718-9943-9C4DBD3B173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1412D0FC-3FE9-41EA-BCA0-6D8A84978CDA}" type="pres">
      <dgm:prSet presAssocID="{E57ACCED-7440-4AF4-8E9E-A29156170A7F}" presName="vertOne" presStyleCnt="0"/>
      <dgm:spPr/>
    </dgm:pt>
    <dgm:pt modelId="{FBE6E446-71BA-4E15-B3B0-C6512C719044}" type="pres">
      <dgm:prSet presAssocID="{E57ACCED-7440-4AF4-8E9E-A29156170A7F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8AEAE53-B251-40AD-977F-4D744EF57A28}" type="pres">
      <dgm:prSet presAssocID="{E57ACCED-7440-4AF4-8E9E-A29156170A7F}" presName="parTransOne" presStyleCnt="0"/>
      <dgm:spPr/>
    </dgm:pt>
    <dgm:pt modelId="{AF35BBA0-E34D-47FF-A78B-12F21DCA946E}" type="pres">
      <dgm:prSet presAssocID="{E57ACCED-7440-4AF4-8E9E-A29156170A7F}" presName="horzOne" presStyleCnt="0"/>
      <dgm:spPr/>
    </dgm:pt>
    <dgm:pt modelId="{712E3EE1-DB3F-467F-AE99-F0C2ED8ABECB}" type="pres">
      <dgm:prSet presAssocID="{8111D94F-B458-4E77-A308-131FAF92B005}" presName="vertTwo" presStyleCnt="0"/>
      <dgm:spPr/>
    </dgm:pt>
    <dgm:pt modelId="{8EBC7E68-709D-4322-A783-2B97A22F79AB}" type="pres">
      <dgm:prSet presAssocID="{8111D94F-B458-4E77-A308-131FAF92B00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EA4F1DA-668E-4462-84AA-F50D825A6CF6}" type="pres">
      <dgm:prSet presAssocID="{8111D94F-B458-4E77-A308-131FAF92B005}" presName="horzTwo" presStyleCnt="0"/>
      <dgm:spPr/>
    </dgm:pt>
    <dgm:pt modelId="{81934768-310A-427A-8A87-F1A05B978691}" type="pres">
      <dgm:prSet presAssocID="{9FBC744A-67AA-42C1-85B5-9669E92CD743}" presName="sibSpaceOne" presStyleCnt="0"/>
      <dgm:spPr/>
    </dgm:pt>
    <dgm:pt modelId="{E71C9289-87D3-42E2-BB5E-751E2001D30B}" type="pres">
      <dgm:prSet presAssocID="{64E61523-867C-428D-A08E-A3F39861E9F2}" presName="vertOne" presStyleCnt="0"/>
      <dgm:spPr/>
    </dgm:pt>
    <dgm:pt modelId="{703D75A9-8226-4F5B-B1D1-403AC0561384}" type="pres">
      <dgm:prSet presAssocID="{64E61523-867C-428D-A08E-A3F39861E9F2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F5F1594-3AC0-4432-95FA-595D41931401}" type="pres">
      <dgm:prSet presAssocID="{64E61523-867C-428D-A08E-A3F39861E9F2}" presName="parTransOne" presStyleCnt="0"/>
      <dgm:spPr/>
    </dgm:pt>
    <dgm:pt modelId="{5475A819-7574-427B-8362-45D4C3E9108B}" type="pres">
      <dgm:prSet presAssocID="{64E61523-867C-428D-A08E-A3F39861E9F2}" presName="horzOne" presStyleCnt="0"/>
      <dgm:spPr/>
    </dgm:pt>
    <dgm:pt modelId="{BADE56A1-0568-4C3C-8C8F-A2270AE0BAF5}" type="pres">
      <dgm:prSet presAssocID="{03354265-8414-4834-B655-6B2113D3888E}" presName="vertTwo" presStyleCnt="0"/>
      <dgm:spPr/>
    </dgm:pt>
    <dgm:pt modelId="{E9F84745-04D5-415C-BFCE-65B1F7FFAB1E}" type="pres">
      <dgm:prSet presAssocID="{03354265-8414-4834-B655-6B2113D3888E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4E0D54F-387D-4284-BECE-74E20E2D82E6}" type="pres">
      <dgm:prSet presAssocID="{03354265-8414-4834-B655-6B2113D3888E}" presName="horzTwo" presStyleCnt="0"/>
      <dgm:spPr/>
    </dgm:pt>
    <dgm:pt modelId="{5BE7F70D-A8EF-413C-9649-AF4A62D796B5}" type="pres">
      <dgm:prSet presAssocID="{9DC07014-3E5F-46F0-8213-019CAE2B5E75}" presName="sibSpaceOne" presStyleCnt="0"/>
      <dgm:spPr/>
    </dgm:pt>
    <dgm:pt modelId="{B8FAF16D-CC8B-4E5A-8A8E-A3C1C6BD1F25}" type="pres">
      <dgm:prSet presAssocID="{3D6FBDE0-1B23-4B31-ADCA-2006007C6C4F}" presName="vertOne" presStyleCnt="0"/>
      <dgm:spPr/>
    </dgm:pt>
    <dgm:pt modelId="{7E2A40B8-5BD5-4CC2-815C-6F14EC4C0E95}" type="pres">
      <dgm:prSet presAssocID="{3D6FBDE0-1B23-4B31-ADCA-2006007C6C4F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4209E0-5DB8-4BC2-85C3-E322B18448F4}" type="pres">
      <dgm:prSet presAssocID="{3D6FBDE0-1B23-4B31-ADCA-2006007C6C4F}" presName="parTransOne" presStyleCnt="0"/>
      <dgm:spPr/>
    </dgm:pt>
    <dgm:pt modelId="{26FF480F-00A4-474A-9CAF-FBB401D777AB}" type="pres">
      <dgm:prSet presAssocID="{3D6FBDE0-1B23-4B31-ADCA-2006007C6C4F}" presName="horzOne" presStyleCnt="0"/>
      <dgm:spPr/>
    </dgm:pt>
    <dgm:pt modelId="{AB9A44B1-701E-4A62-91D4-97448214E96F}" type="pres">
      <dgm:prSet presAssocID="{D6A6E05D-019E-4C1D-9DE7-BF28A8E12946}" presName="vertTwo" presStyleCnt="0"/>
      <dgm:spPr/>
    </dgm:pt>
    <dgm:pt modelId="{493DF9C3-557C-48F8-8777-C5CB6BC6462C}" type="pres">
      <dgm:prSet presAssocID="{D6A6E05D-019E-4C1D-9DE7-BF28A8E12946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B335AC7-870E-4C98-9731-9C640547D0A1}" type="pres">
      <dgm:prSet presAssocID="{D6A6E05D-019E-4C1D-9DE7-BF28A8E12946}" presName="horzTwo" presStyleCnt="0"/>
      <dgm:spPr/>
    </dgm:pt>
  </dgm:ptLst>
  <dgm:cxnLst>
    <dgm:cxn modelId="{E8A3B0E0-35E8-4A8F-A150-4876C37DBA39}" srcId="{3D6FBDE0-1B23-4B31-ADCA-2006007C6C4F}" destId="{D6A6E05D-019E-4C1D-9DE7-BF28A8E12946}" srcOrd="0" destOrd="0" parTransId="{E77FE87D-3A6F-4A6A-93D5-A47C8D54FEEB}" sibTransId="{101F3BFF-8A48-4779-BD96-E25F65D41F11}"/>
    <dgm:cxn modelId="{4F26155F-5AB1-4096-9605-643438FDFBB2}" srcId="{FC7AD2FE-56DD-4718-9943-9C4DBD3B173F}" destId="{3D6FBDE0-1B23-4B31-ADCA-2006007C6C4F}" srcOrd="2" destOrd="0" parTransId="{EE36DF6F-E66F-4F6A-ADD9-F5CC0DDCFC60}" sibTransId="{BAC88B32-0EBA-4AE0-87B5-2E347EB99ADD}"/>
    <dgm:cxn modelId="{042DD6F1-3387-41E5-8BF0-7E72ADAF8D83}" srcId="{FC7AD2FE-56DD-4718-9943-9C4DBD3B173F}" destId="{E57ACCED-7440-4AF4-8E9E-A29156170A7F}" srcOrd="0" destOrd="0" parTransId="{17C20F5E-00F7-49F4-9AA8-9AFA7037CF43}" sibTransId="{9FBC744A-67AA-42C1-85B5-9669E92CD743}"/>
    <dgm:cxn modelId="{ADFB10A1-843B-4C30-9CE7-0BF45B235BA8}" type="presOf" srcId="{E57ACCED-7440-4AF4-8E9E-A29156170A7F}" destId="{FBE6E446-71BA-4E15-B3B0-C6512C719044}" srcOrd="0" destOrd="0" presId="urn:microsoft.com/office/officeart/2005/8/layout/hierarchy4"/>
    <dgm:cxn modelId="{75F70C47-6314-4907-A6A9-E348F5EC8425}" srcId="{E57ACCED-7440-4AF4-8E9E-A29156170A7F}" destId="{8111D94F-B458-4E77-A308-131FAF92B005}" srcOrd="0" destOrd="0" parTransId="{EF998F89-D62E-45C1-808A-1FF26FD4F341}" sibTransId="{EB5E9C29-8854-4228-B672-1BB58F46D6AE}"/>
    <dgm:cxn modelId="{545307EF-3C7F-4ADD-9D58-7BD1587AE3B5}" type="presOf" srcId="{FC7AD2FE-56DD-4718-9943-9C4DBD3B173F}" destId="{118B54C8-F9E8-4BDE-9087-4718654BBE74}" srcOrd="0" destOrd="0" presId="urn:microsoft.com/office/officeart/2005/8/layout/hierarchy4"/>
    <dgm:cxn modelId="{B8AD5D00-4C25-40BB-A893-6A83AEC69EAD}" type="presOf" srcId="{D6A6E05D-019E-4C1D-9DE7-BF28A8E12946}" destId="{493DF9C3-557C-48F8-8777-C5CB6BC6462C}" srcOrd="0" destOrd="0" presId="urn:microsoft.com/office/officeart/2005/8/layout/hierarchy4"/>
    <dgm:cxn modelId="{F5F36285-AD7B-471C-9F3F-DB682547CBBE}" srcId="{64E61523-867C-428D-A08E-A3F39861E9F2}" destId="{03354265-8414-4834-B655-6B2113D3888E}" srcOrd="0" destOrd="0" parTransId="{D21898D3-E0D9-40CB-B98F-2F3711B3C317}" sibTransId="{A113CB0A-0A2B-4824-99D6-5F914377F11B}"/>
    <dgm:cxn modelId="{49C79543-703C-4AB5-910C-F5C88E58A047}" type="presOf" srcId="{64E61523-867C-428D-A08E-A3F39861E9F2}" destId="{703D75A9-8226-4F5B-B1D1-403AC0561384}" srcOrd="0" destOrd="0" presId="urn:microsoft.com/office/officeart/2005/8/layout/hierarchy4"/>
    <dgm:cxn modelId="{AD1EEDAC-E8B7-4082-B6FB-AB51DFF3A1C6}" type="presOf" srcId="{8111D94F-B458-4E77-A308-131FAF92B005}" destId="{8EBC7E68-709D-4322-A783-2B97A22F79AB}" srcOrd="0" destOrd="0" presId="urn:microsoft.com/office/officeart/2005/8/layout/hierarchy4"/>
    <dgm:cxn modelId="{E8FBAEF2-C0C4-4DDD-8155-193BE6DD6D7C}" type="presOf" srcId="{03354265-8414-4834-B655-6B2113D3888E}" destId="{E9F84745-04D5-415C-BFCE-65B1F7FFAB1E}" srcOrd="0" destOrd="0" presId="urn:microsoft.com/office/officeart/2005/8/layout/hierarchy4"/>
    <dgm:cxn modelId="{FA07B5D9-04E5-49B0-953C-426233EDC0D6}" srcId="{FC7AD2FE-56DD-4718-9943-9C4DBD3B173F}" destId="{64E61523-867C-428D-A08E-A3F39861E9F2}" srcOrd="1" destOrd="0" parTransId="{B9FA4E00-B165-4022-A0E9-BFB12A0E7CF4}" sibTransId="{9DC07014-3E5F-46F0-8213-019CAE2B5E75}"/>
    <dgm:cxn modelId="{90DD10F9-E35B-4E79-8DDC-4C265667B38A}" type="presOf" srcId="{3D6FBDE0-1B23-4B31-ADCA-2006007C6C4F}" destId="{7E2A40B8-5BD5-4CC2-815C-6F14EC4C0E95}" srcOrd="0" destOrd="0" presId="urn:microsoft.com/office/officeart/2005/8/layout/hierarchy4"/>
    <dgm:cxn modelId="{A402C587-AE7D-4D65-9F20-944B86A10D88}" type="presParOf" srcId="{118B54C8-F9E8-4BDE-9087-4718654BBE74}" destId="{1412D0FC-3FE9-41EA-BCA0-6D8A84978CDA}" srcOrd="0" destOrd="0" presId="urn:microsoft.com/office/officeart/2005/8/layout/hierarchy4"/>
    <dgm:cxn modelId="{C1BAFE7B-82A1-4643-9577-2E25693BA07C}" type="presParOf" srcId="{1412D0FC-3FE9-41EA-BCA0-6D8A84978CDA}" destId="{FBE6E446-71BA-4E15-B3B0-C6512C719044}" srcOrd="0" destOrd="0" presId="urn:microsoft.com/office/officeart/2005/8/layout/hierarchy4"/>
    <dgm:cxn modelId="{E95FC67B-B6F4-46CE-8881-EB54D7285E7B}" type="presParOf" srcId="{1412D0FC-3FE9-41EA-BCA0-6D8A84978CDA}" destId="{E8AEAE53-B251-40AD-977F-4D744EF57A28}" srcOrd="1" destOrd="0" presId="urn:microsoft.com/office/officeart/2005/8/layout/hierarchy4"/>
    <dgm:cxn modelId="{8F49F03E-BE96-4FB9-8A09-8CCC071918E9}" type="presParOf" srcId="{1412D0FC-3FE9-41EA-BCA0-6D8A84978CDA}" destId="{AF35BBA0-E34D-47FF-A78B-12F21DCA946E}" srcOrd="2" destOrd="0" presId="urn:microsoft.com/office/officeart/2005/8/layout/hierarchy4"/>
    <dgm:cxn modelId="{3A39B0D9-5724-49EA-9805-97D37E9757C7}" type="presParOf" srcId="{AF35BBA0-E34D-47FF-A78B-12F21DCA946E}" destId="{712E3EE1-DB3F-467F-AE99-F0C2ED8ABECB}" srcOrd="0" destOrd="0" presId="urn:microsoft.com/office/officeart/2005/8/layout/hierarchy4"/>
    <dgm:cxn modelId="{541FBCCC-8620-4CE6-B666-AE45B512C49D}" type="presParOf" srcId="{712E3EE1-DB3F-467F-AE99-F0C2ED8ABECB}" destId="{8EBC7E68-709D-4322-A783-2B97A22F79AB}" srcOrd="0" destOrd="0" presId="urn:microsoft.com/office/officeart/2005/8/layout/hierarchy4"/>
    <dgm:cxn modelId="{027043AE-8C8A-469B-ADC9-1B4E665E5755}" type="presParOf" srcId="{712E3EE1-DB3F-467F-AE99-F0C2ED8ABECB}" destId="{AEA4F1DA-668E-4462-84AA-F50D825A6CF6}" srcOrd="1" destOrd="0" presId="urn:microsoft.com/office/officeart/2005/8/layout/hierarchy4"/>
    <dgm:cxn modelId="{67E63B9D-5D5E-4127-B218-BFD89CF523A9}" type="presParOf" srcId="{118B54C8-F9E8-4BDE-9087-4718654BBE74}" destId="{81934768-310A-427A-8A87-F1A05B978691}" srcOrd="1" destOrd="0" presId="urn:microsoft.com/office/officeart/2005/8/layout/hierarchy4"/>
    <dgm:cxn modelId="{9A87E107-ECFF-4A92-BA37-6D9C10E3E691}" type="presParOf" srcId="{118B54C8-F9E8-4BDE-9087-4718654BBE74}" destId="{E71C9289-87D3-42E2-BB5E-751E2001D30B}" srcOrd="2" destOrd="0" presId="urn:microsoft.com/office/officeart/2005/8/layout/hierarchy4"/>
    <dgm:cxn modelId="{ABE89153-132B-425D-890D-3E709B1C55B4}" type="presParOf" srcId="{E71C9289-87D3-42E2-BB5E-751E2001D30B}" destId="{703D75A9-8226-4F5B-B1D1-403AC0561384}" srcOrd="0" destOrd="0" presId="urn:microsoft.com/office/officeart/2005/8/layout/hierarchy4"/>
    <dgm:cxn modelId="{CCC389AB-0991-4930-BE32-D0E65C8BE3FA}" type="presParOf" srcId="{E71C9289-87D3-42E2-BB5E-751E2001D30B}" destId="{DF5F1594-3AC0-4432-95FA-595D41931401}" srcOrd="1" destOrd="0" presId="urn:microsoft.com/office/officeart/2005/8/layout/hierarchy4"/>
    <dgm:cxn modelId="{1D442877-B85F-4408-89A5-B26EFA38A059}" type="presParOf" srcId="{E71C9289-87D3-42E2-BB5E-751E2001D30B}" destId="{5475A819-7574-427B-8362-45D4C3E9108B}" srcOrd="2" destOrd="0" presId="urn:microsoft.com/office/officeart/2005/8/layout/hierarchy4"/>
    <dgm:cxn modelId="{88A67A33-47DB-4404-ADE2-0464DD00F66B}" type="presParOf" srcId="{5475A819-7574-427B-8362-45D4C3E9108B}" destId="{BADE56A1-0568-4C3C-8C8F-A2270AE0BAF5}" srcOrd="0" destOrd="0" presId="urn:microsoft.com/office/officeart/2005/8/layout/hierarchy4"/>
    <dgm:cxn modelId="{E397B510-4F81-4842-9BE9-7B5C30F095B2}" type="presParOf" srcId="{BADE56A1-0568-4C3C-8C8F-A2270AE0BAF5}" destId="{E9F84745-04D5-415C-BFCE-65B1F7FFAB1E}" srcOrd="0" destOrd="0" presId="urn:microsoft.com/office/officeart/2005/8/layout/hierarchy4"/>
    <dgm:cxn modelId="{BBD2993C-C1FF-43F2-B6B3-0AC49CBB33D9}" type="presParOf" srcId="{BADE56A1-0568-4C3C-8C8F-A2270AE0BAF5}" destId="{F4E0D54F-387D-4284-BECE-74E20E2D82E6}" srcOrd="1" destOrd="0" presId="urn:microsoft.com/office/officeart/2005/8/layout/hierarchy4"/>
    <dgm:cxn modelId="{86DFCA19-6689-448C-9422-A1B0BD9CCFE1}" type="presParOf" srcId="{118B54C8-F9E8-4BDE-9087-4718654BBE74}" destId="{5BE7F70D-A8EF-413C-9649-AF4A62D796B5}" srcOrd="3" destOrd="0" presId="urn:microsoft.com/office/officeart/2005/8/layout/hierarchy4"/>
    <dgm:cxn modelId="{1FBCF16E-BB21-49B7-B1E2-B62F8A1F5F1F}" type="presParOf" srcId="{118B54C8-F9E8-4BDE-9087-4718654BBE74}" destId="{B8FAF16D-CC8B-4E5A-8A8E-A3C1C6BD1F25}" srcOrd="4" destOrd="0" presId="urn:microsoft.com/office/officeart/2005/8/layout/hierarchy4"/>
    <dgm:cxn modelId="{64586EC4-CA74-4A76-AE80-76C8FAA23058}" type="presParOf" srcId="{B8FAF16D-CC8B-4E5A-8A8E-A3C1C6BD1F25}" destId="{7E2A40B8-5BD5-4CC2-815C-6F14EC4C0E95}" srcOrd="0" destOrd="0" presId="urn:microsoft.com/office/officeart/2005/8/layout/hierarchy4"/>
    <dgm:cxn modelId="{AC8C7CCF-9224-4846-9369-66014A6134AE}" type="presParOf" srcId="{B8FAF16D-CC8B-4E5A-8A8E-A3C1C6BD1F25}" destId="{514209E0-5DB8-4BC2-85C3-E322B18448F4}" srcOrd="1" destOrd="0" presId="urn:microsoft.com/office/officeart/2005/8/layout/hierarchy4"/>
    <dgm:cxn modelId="{11F972B6-F67F-4B46-B599-FBC3494C53F7}" type="presParOf" srcId="{B8FAF16D-CC8B-4E5A-8A8E-A3C1C6BD1F25}" destId="{26FF480F-00A4-474A-9CAF-FBB401D777AB}" srcOrd="2" destOrd="0" presId="urn:microsoft.com/office/officeart/2005/8/layout/hierarchy4"/>
    <dgm:cxn modelId="{9A454F06-6071-426F-8E72-74309CF62AC5}" type="presParOf" srcId="{26FF480F-00A4-474A-9CAF-FBB401D777AB}" destId="{AB9A44B1-701E-4A62-91D4-97448214E96F}" srcOrd="0" destOrd="0" presId="urn:microsoft.com/office/officeart/2005/8/layout/hierarchy4"/>
    <dgm:cxn modelId="{63AAD81D-5980-4259-97B0-EA7875009B82}" type="presParOf" srcId="{AB9A44B1-701E-4A62-91D4-97448214E96F}" destId="{493DF9C3-557C-48F8-8777-C5CB6BC6462C}" srcOrd="0" destOrd="0" presId="urn:microsoft.com/office/officeart/2005/8/layout/hierarchy4"/>
    <dgm:cxn modelId="{A3AF2776-FF1D-481D-B62F-1081D932D0B8}" type="presParOf" srcId="{AB9A44B1-701E-4A62-91D4-97448214E96F}" destId="{8B335AC7-870E-4C98-9731-9C640547D0A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89C0C97-DB65-46D3-A475-02FE55DA0199}" type="presOf" srcId="{AE78A536-6D35-433A-AC42-1415088DD511}" destId="{8EC80A5C-2587-48E9-A564-8A4B8A64A8DE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468C43EF-F4F0-4376-ACD1-B6A2BE30FACC}" type="presOf" srcId="{6B508AEB-FDFA-4951-8CBE-262F8E76A2CB}" destId="{1C05840D-7138-41AC-A59D-83ED268FCA24}" srcOrd="0" destOrd="0" presId="urn:microsoft.com/office/officeart/2005/8/layout/process4"/>
    <dgm:cxn modelId="{27D99191-FB9F-4605-B8E1-902FC0D6FE9A}" type="presOf" srcId="{2C84C875-BBA1-4C41-973D-81E7A82EBB65}" destId="{6F087957-1CDC-46F3-A274-EC3766D7DA51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B550501F-88D2-44E8-A28B-253C94AE3215}" type="presOf" srcId="{3B8A5084-E35A-48D9-9B24-D03957A8E5F2}" destId="{4B954380-C2FE-42E1-A6B2-8668620C237B}" srcOrd="1" destOrd="0" presId="urn:microsoft.com/office/officeart/2005/8/layout/process4"/>
    <dgm:cxn modelId="{A4B37DED-2104-4892-9266-36D4AB96A514}" type="presOf" srcId="{3AA52255-F628-45FC-9461-882A3FFE5F4F}" destId="{B07FE786-255D-4538-96BB-BB6E962CB6A7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B2344C9F-6593-4AA9-BB66-65EF11C61285}" type="presOf" srcId="{3B8A5084-E35A-48D9-9B24-D03957A8E5F2}" destId="{4BC77585-3833-442F-8694-77F27EB476D9}" srcOrd="0" destOrd="0" presId="urn:microsoft.com/office/officeart/2005/8/layout/process4"/>
    <dgm:cxn modelId="{75F836B0-85DE-4838-A764-4E1B6283FB6D}" type="presOf" srcId="{52F4EE68-6A8C-4C8B-8C93-D4B7D6313EF8}" destId="{7A71BD3B-64D7-4F34-8572-3152B980DA5A}" srcOrd="0" destOrd="0" presId="urn:microsoft.com/office/officeart/2005/8/layout/process4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B1BEDF0B-5B1B-452F-A5DE-DFBB4DB4189A}" type="presParOf" srcId="{7A71BD3B-64D7-4F34-8572-3152B980DA5A}" destId="{42CAA8CA-8AB9-42C3-9FCE-6434647705D2}" srcOrd="0" destOrd="0" presId="urn:microsoft.com/office/officeart/2005/8/layout/process4"/>
    <dgm:cxn modelId="{BB1F7B7C-6CFD-4969-9BD4-0EED6932B181}" type="presParOf" srcId="{42CAA8CA-8AB9-42C3-9FCE-6434647705D2}" destId="{4BC77585-3833-442F-8694-77F27EB476D9}" srcOrd="0" destOrd="0" presId="urn:microsoft.com/office/officeart/2005/8/layout/process4"/>
    <dgm:cxn modelId="{C0F09691-93A3-4172-ABA9-8AE25408A3DB}" type="presParOf" srcId="{42CAA8CA-8AB9-42C3-9FCE-6434647705D2}" destId="{4B954380-C2FE-42E1-A6B2-8668620C237B}" srcOrd="1" destOrd="0" presId="urn:microsoft.com/office/officeart/2005/8/layout/process4"/>
    <dgm:cxn modelId="{EE0E34AE-4523-49AF-98FD-506DF19977CF}" type="presParOf" srcId="{42CAA8CA-8AB9-42C3-9FCE-6434647705D2}" destId="{FB87C059-F9F1-46D8-B63E-DFC0373940A2}" srcOrd="2" destOrd="0" presId="urn:microsoft.com/office/officeart/2005/8/layout/process4"/>
    <dgm:cxn modelId="{07900752-EFF3-4DE8-B790-6F6F4693FA79}" type="presParOf" srcId="{FB87C059-F9F1-46D8-B63E-DFC0373940A2}" destId="{B07FE786-255D-4538-96BB-BB6E962CB6A7}" srcOrd="0" destOrd="0" presId="urn:microsoft.com/office/officeart/2005/8/layout/process4"/>
    <dgm:cxn modelId="{1A4F3D21-FC12-4080-9A59-0C1DF598958F}" type="presParOf" srcId="{FB87C059-F9F1-46D8-B63E-DFC0373940A2}" destId="{6F087957-1CDC-46F3-A274-EC3766D7DA51}" srcOrd="1" destOrd="0" presId="urn:microsoft.com/office/officeart/2005/8/layout/process4"/>
    <dgm:cxn modelId="{AD588E73-6331-4E53-891F-BDCCEB27431B}" type="presParOf" srcId="{FB87C059-F9F1-46D8-B63E-DFC0373940A2}" destId="{8EC80A5C-2587-48E9-A564-8A4B8A64A8DE}" srcOrd="2" destOrd="0" presId="urn:microsoft.com/office/officeart/2005/8/layout/process4"/>
    <dgm:cxn modelId="{3D6AED7D-42D4-4B6F-83BA-03243342DB80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职员资格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7EF4A31B-33CE-465B-AA8E-76B324903553}" type="presOf" srcId="{3B8A5084-E35A-48D9-9B24-D03957A8E5F2}" destId="{4BC77585-3833-442F-8694-77F27EB476D9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E35665E-09C1-48EC-8D0E-5BD224D17EED}" type="presOf" srcId="{2C84C875-BBA1-4C41-973D-81E7A82EBB65}" destId="{6F087957-1CDC-46F3-A274-EC3766D7DA51}" srcOrd="0" destOrd="0" presId="urn:microsoft.com/office/officeart/2005/8/layout/process4"/>
    <dgm:cxn modelId="{E2A2AFC5-A383-40A2-BBB0-2AA7A63F9A8B}" type="presOf" srcId="{6B508AEB-FDFA-4951-8CBE-262F8E76A2CB}" destId="{1C05840D-7138-41AC-A59D-83ED268FCA24}" srcOrd="0" destOrd="0" presId="urn:microsoft.com/office/officeart/2005/8/layout/process4"/>
    <dgm:cxn modelId="{C7328210-9C25-4C98-9BB7-471F10C82C06}" type="presOf" srcId="{52F4EE68-6A8C-4C8B-8C93-D4B7D6313EF8}" destId="{7A71BD3B-64D7-4F34-8572-3152B980DA5A}" srcOrd="0" destOrd="0" presId="urn:microsoft.com/office/officeart/2005/8/layout/process4"/>
    <dgm:cxn modelId="{27925497-8D2F-4144-91D1-FFAA3D540822}" type="presOf" srcId="{3B8A5084-E35A-48D9-9B24-D03957A8E5F2}" destId="{4B954380-C2FE-42E1-A6B2-8668620C237B}" srcOrd="1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9A8C20D9-F76D-40A6-AA9B-E3B1AF533CAD}" type="presOf" srcId="{3AA52255-F628-45FC-9461-882A3FFE5F4F}" destId="{B07FE786-255D-4538-96BB-BB6E962CB6A7}" srcOrd="0" destOrd="0" presId="urn:microsoft.com/office/officeart/2005/8/layout/process4"/>
    <dgm:cxn modelId="{18332DB2-98BF-49BA-AB8A-2B2C617B1752}" type="presOf" srcId="{AE78A536-6D35-433A-AC42-1415088DD511}" destId="{8EC80A5C-2587-48E9-A564-8A4B8A64A8DE}" srcOrd="0" destOrd="0" presId="urn:microsoft.com/office/officeart/2005/8/layout/process4"/>
    <dgm:cxn modelId="{C9CE0550-38A0-41DA-9A53-8747E7BCFFDF}" type="presParOf" srcId="{7A71BD3B-64D7-4F34-8572-3152B980DA5A}" destId="{42CAA8CA-8AB9-42C3-9FCE-6434647705D2}" srcOrd="0" destOrd="0" presId="urn:microsoft.com/office/officeart/2005/8/layout/process4"/>
    <dgm:cxn modelId="{9254E969-F537-484D-A2FC-88A0ABE29466}" type="presParOf" srcId="{42CAA8CA-8AB9-42C3-9FCE-6434647705D2}" destId="{4BC77585-3833-442F-8694-77F27EB476D9}" srcOrd="0" destOrd="0" presId="urn:microsoft.com/office/officeart/2005/8/layout/process4"/>
    <dgm:cxn modelId="{1EDADBFF-9EF9-408D-9AA5-CDECA332DE8D}" type="presParOf" srcId="{42CAA8CA-8AB9-42C3-9FCE-6434647705D2}" destId="{4B954380-C2FE-42E1-A6B2-8668620C237B}" srcOrd="1" destOrd="0" presId="urn:microsoft.com/office/officeart/2005/8/layout/process4"/>
    <dgm:cxn modelId="{39A0B94D-6710-453B-9CF2-252E58C668C8}" type="presParOf" srcId="{42CAA8CA-8AB9-42C3-9FCE-6434647705D2}" destId="{FB87C059-F9F1-46D8-B63E-DFC0373940A2}" srcOrd="2" destOrd="0" presId="urn:microsoft.com/office/officeart/2005/8/layout/process4"/>
    <dgm:cxn modelId="{CF90A229-2E8C-482F-A35A-C417F783B7D2}" type="presParOf" srcId="{FB87C059-F9F1-46D8-B63E-DFC0373940A2}" destId="{B07FE786-255D-4538-96BB-BB6E962CB6A7}" srcOrd="0" destOrd="0" presId="urn:microsoft.com/office/officeart/2005/8/layout/process4"/>
    <dgm:cxn modelId="{19DCE5B8-1430-49A9-9820-23810AEE76F1}" type="presParOf" srcId="{FB87C059-F9F1-46D8-B63E-DFC0373940A2}" destId="{6F087957-1CDC-46F3-A274-EC3766D7DA51}" srcOrd="1" destOrd="0" presId="urn:microsoft.com/office/officeart/2005/8/layout/process4"/>
    <dgm:cxn modelId="{5774D849-39CC-44DF-8DDD-0902FA8EDF2F}" type="presParOf" srcId="{FB87C059-F9F1-46D8-B63E-DFC0373940A2}" destId="{8EC80A5C-2587-48E9-A564-8A4B8A64A8DE}" srcOrd="2" destOrd="0" presId="urn:microsoft.com/office/officeart/2005/8/layout/process4"/>
    <dgm:cxn modelId="{D1B4926C-622E-4AE0-A8D2-5E62780BDB7D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A97C1DC-5530-4BE6-B737-6597B692585A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98A32BA-0E77-43AE-B91A-5D1A621519BE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DA880F-A0E0-4114-8EB3-D162E70A63B5}" type="par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13BD078-41D5-4F4E-9A48-B5D171133716}" type="sib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F1E37E-3C9F-48AD-9E90-38D9F48763C5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社会公民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9F6700-C318-40C9-929C-389F21BD6F64}" type="par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92EE73-F91B-40DE-9D94-C871ED485BFE}" type="sib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EAAEBF-3D2C-4F9C-A629-442A76987A99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0B688E-A882-4D3A-9568-6C9B7D9ACF8A}" type="par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3A8DFF-4152-42A4-B0B5-1B5E8D7E6688}" type="sib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4C76D7-34C2-41D0-AFD1-D56D6287B664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学校公民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22E70B-8EBC-4AC6-91C0-04B10A146F38}" type="par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40616DF-9215-4FE7-A486-2A9AA2A7069A}" type="sib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06D57F-EB4D-46D7-B175-590204B0F050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第二学期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53E4F34-BE6B-4E69-BECD-6528563E98FB}" type="par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C9B4CD-12EC-4657-A6B5-B8D291F0B480}" type="sib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631B79-1DAD-4797-8958-725CA56B37F1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8E5E1E-6251-452F-A922-1A72A0F08C6A}" type="par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097F43-4075-49EA-A7C9-7859A17EFED7}" type="sib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6404C35-CA29-4CBD-A420-E8313B3262DC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第三学年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0837A6E-A89B-4E3F-AB7E-76C8797C1A62}" type="par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CDE81D1-2D67-4459-B7C2-1B4C1A45564B}" type="sib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327CC2-C789-47B1-9DB0-90DC2AF83292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企业公民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97D248-24D6-4194-8E9B-824BA4FADAF1}" type="par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F261CF-41B8-4115-85C7-5564CDB8B570}" type="sib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1DB477-A5DC-4C2E-A33B-87AB249119F1}" type="pres">
      <dgm:prSet presAssocID="{EA97C1DC-5530-4BE6-B737-6597B692585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3420DFB-4D7F-4771-92EF-557F4D41FFF3}" type="pres">
      <dgm:prSet presAssocID="{998A32BA-0E77-43AE-B91A-5D1A621519BE}" presName="compNode" presStyleCnt="0"/>
      <dgm:spPr/>
    </dgm:pt>
    <dgm:pt modelId="{164F6C95-B083-4BEB-8024-50D6D149C999}" type="pres">
      <dgm:prSet presAssocID="{998A32BA-0E77-43AE-B91A-5D1A621519BE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4F5DAD79-DEF3-43D5-B863-607B0A2FB889}" type="pres">
      <dgm:prSet presAssocID="{998A32BA-0E77-43AE-B91A-5D1A621519BE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B06C0EF7-3D9C-4F6C-9751-753D38B13028}" type="pres">
      <dgm:prSet presAssocID="{998A32BA-0E77-43AE-B91A-5D1A621519BE}" presName="compChildNode" presStyleCnt="0"/>
      <dgm:spPr/>
    </dgm:pt>
    <dgm:pt modelId="{94E10D2F-2E29-4379-839A-EFB9297C9951}" type="pres">
      <dgm:prSet presAssocID="{998A32BA-0E77-43AE-B91A-5D1A621519BE}" presName="theInnerList" presStyleCnt="0"/>
      <dgm:spPr/>
    </dgm:pt>
    <dgm:pt modelId="{6DC15619-079B-4899-8D4F-FAF5BA14967B}" type="pres">
      <dgm:prSet presAssocID="{33F1E37E-3C9F-48AD-9E90-38D9F48763C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967224-A399-4036-B6D8-E58140E7305E}" type="pres">
      <dgm:prSet presAssocID="{998A32BA-0E77-43AE-B91A-5D1A621519BE}" presName="aSpace" presStyleCnt="0"/>
      <dgm:spPr/>
    </dgm:pt>
    <dgm:pt modelId="{A409E58C-77A9-478B-96C1-40558AE4706A}" type="pres">
      <dgm:prSet presAssocID="{43EAAEBF-3D2C-4F9C-A629-442A76987A99}" presName="compNode" presStyleCnt="0"/>
      <dgm:spPr/>
    </dgm:pt>
    <dgm:pt modelId="{4EC1B755-6281-4217-97CF-E9EFF7947224}" type="pres">
      <dgm:prSet presAssocID="{43EAAEBF-3D2C-4F9C-A629-442A76987A99}" presName="aNode" presStyleLbl="bgShp" presStyleIdx="1" presStyleCnt="4"/>
      <dgm:spPr/>
      <dgm:t>
        <a:bodyPr/>
        <a:lstStyle/>
        <a:p>
          <a:endParaRPr lang="zh-CN" altLang="en-US"/>
        </a:p>
      </dgm:t>
    </dgm:pt>
    <dgm:pt modelId="{A7F5F317-2CEF-425D-A5CA-5F4DD09A6C7E}" type="pres">
      <dgm:prSet presAssocID="{43EAAEBF-3D2C-4F9C-A629-442A76987A99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9ED34291-8C14-4970-9B70-738586CEC87C}" type="pres">
      <dgm:prSet presAssocID="{43EAAEBF-3D2C-4F9C-A629-442A76987A99}" presName="compChildNode" presStyleCnt="0"/>
      <dgm:spPr/>
    </dgm:pt>
    <dgm:pt modelId="{59FCEAB2-BD47-4A80-BB00-A993D24BE19A}" type="pres">
      <dgm:prSet presAssocID="{43EAAEBF-3D2C-4F9C-A629-442A76987A99}" presName="theInnerList" presStyleCnt="0"/>
      <dgm:spPr/>
    </dgm:pt>
    <dgm:pt modelId="{FFA99EA3-74A5-4903-A9AA-0197BA3C0CC2}" type="pres">
      <dgm:prSet presAssocID="{054C76D7-34C2-41D0-AFD1-D56D6287B66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141811-2D3B-44F4-ADA2-D3DF8128F47B}" type="pres">
      <dgm:prSet presAssocID="{43EAAEBF-3D2C-4F9C-A629-442A76987A99}" presName="aSpace" presStyleCnt="0"/>
      <dgm:spPr/>
    </dgm:pt>
    <dgm:pt modelId="{8B213483-F8F9-45C5-A551-E5C48DFC3CAE}" type="pres">
      <dgm:prSet presAssocID="{BB06D57F-EB4D-46D7-B175-590204B0F050}" presName="compNode" presStyleCnt="0"/>
      <dgm:spPr/>
    </dgm:pt>
    <dgm:pt modelId="{8AA8A1DC-BDC6-4EF4-AC0C-FB8FD636785A}" type="pres">
      <dgm:prSet presAssocID="{BB06D57F-EB4D-46D7-B175-590204B0F050}" presName="aNode" presStyleLbl="bgShp" presStyleIdx="2" presStyleCnt="4"/>
      <dgm:spPr/>
      <dgm:t>
        <a:bodyPr/>
        <a:lstStyle/>
        <a:p>
          <a:endParaRPr lang="zh-CN" altLang="en-US"/>
        </a:p>
      </dgm:t>
    </dgm:pt>
    <dgm:pt modelId="{A7C23333-DFCA-42A7-B7A8-82CF13069572}" type="pres">
      <dgm:prSet presAssocID="{BB06D57F-EB4D-46D7-B175-590204B0F050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584B3A11-05E0-4483-9F82-E88B42BF9839}" type="pres">
      <dgm:prSet presAssocID="{BB06D57F-EB4D-46D7-B175-590204B0F050}" presName="compChildNode" presStyleCnt="0"/>
      <dgm:spPr/>
    </dgm:pt>
    <dgm:pt modelId="{2884552A-57A0-4AFE-88C5-79FA854463B6}" type="pres">
      <dgm:prSet presAssocID="{BB06D57F-EB4D-46D7-B175-590204B0F050}" presName="theInnerList" presStyleCnt="0"/>
      <dgm:spPr/>
    </dgm:pt>
    <dgm:pt modelId="{AD7F426D-AB77-4567-B197-A6292D78E853}" type="pres">
      <dgm:prSet presAssocID="{90631B79-1DAD-4797-8958-725CA56B37F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1712C9-C0FA-461E-9675-35C1A33FE70A}" type="pres">
      <dgm:prSet presAssocID="{BB06D57F-EB4D-46D7-B175-590204B0F050}" presName="aSpace" presStyleCnt="0"/>
      <dgm:spPr/>
    </dgm:pt>
    <dgm:pt modelId="{99194414-345B-4A50-8269-292FA0A1EC89}" type="pres">
      <dgm:prSet presAssocID="{76404C35-CA29-4CBD-A420-E8313B3262DC}" presName="compNode" presStyleCnt="0"/>
      <dgm:spPr/>
    </dgm:pt>
    <dgm:pt modelId="{D4184341-5397-419E-B26E-17EF5F2E4765}" type="pres">
      <dgm:prSet presAssocID="{76404C35-CA29-4CBD-A420-E8313B3262DC}" presName="aNode" presStyleLbl="bgShp" presStyleIdx="3" presStyleCnt="4"/>
      <dgm:spPr/>
      <dgm:t>
        <a:bodyPr/>
        <a:lstStyle/>
        <a:p>
          <a:endParaRPr lang="zh-CN" altLang="en-US"/>
        </a:p>
      </dgm:t>
    </dgm:pt>
    <dgm:pt modelId="{4DB8121A-B3B9-4968-A065-4C39E1DC74CD}" type="pres">
      <dgm:prSet presAssocID="{76404C35-CA29-4CBD-A420-E8313B3262DC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2E68F175-3721-4FA2-8333-DB18B1B0DCC9}" type="pres">
      <dgm:prSet presAssocID="{76404C35-CA29-4CBD-A420-E8313B3262DC}" presName="compChildNode" presStyleCnt="0"/>
      <dgm:spPr/>
    </dgm:pt>
    <dgm:pt modelId="{AE664B01-8F67-4EB9-B98B-EE6F83BA0806}" type="pres">
      <dgm:prSet presAssocID="{76404C35-CA29-4CBD-A420-E8313B3262DC}" presName="theInnerList" presStyleCnt="0"/>
      <dgm:spPr/>
    </dgm:pt>
    <dgm:pt modelId="{AE6AE5FB-91E3-4504-9DA5-E59052BFDA1B}" type="pres">
      <dgm:prSet presAssocID="{E2327CC2-C789-47B1-9DB0-90DC2AF8329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2A1C8B2-CB77-47B5-948A-A008E717AC61}" srcId="{998A32BA-0E77-43AE-B91A-5D1A621519BE}" destId="{33F1E37E-3C9F-48AD-9E90-38D9F48763C5}" srcOrd="0" destOrd="0" parTransId="{A79F6700-C318-40C9-929C-389F21BD6F64}" sibTransId="{4392EE73-F91B-40DE-9D94-C871ED485BFE}"/>
    <dgm:cxn modelId="{74899CE1-8542-4CD6-8BB3-4BC1E7631CEB}" srcId="{EA97C1DC-5530-4BE6-B737-6597B692585A}" destId="{76404C35-CA29-4CBD-A420-E8313B3262DC}" srcOrd="3" destOrd="0" parTransId="{80837A6E-A89B-4E3F-AB7E-76C8797C1A62}" sibTransId="{DCDE81D1-2D67-4459-B7C2-1B4C1A45564B}"/>
    <dgm:cxn modelId="{40B2F123-192D-46BB-8886-CD16181F1B73}" type="presOf" srcId="{76404C35-CA29-4CBD-A420-E8313B3262DC}" destId="{4DB8121A-B3B9-4968-A065-4C39E1DC74CD}" srcOrd="1" destOrd="0" presId="urn:microsoft.com/office/officeart/2005/8/layout/lProcess2"/>
    <dgm:cxn modelId="{2FA04297-AE58-4A50-8D16-C373A521ADA3}" type="presOf" srcId="{054C76D7-34C2-41D0-AFD1-D56D6287B664}" destId="{FFA99EA3-74A5-4903-A9AA-0197BA3C0CC2}" srcOrd="0" destOrd="0" presId="urn:microsoft.com/office/officeart/2005/8/layout/lProcess2"/>
    <dgm:cxn modelId="{A6881173-DDEA-4B77-8970-49AEA190EABD}" srcId="{76404C35-CA29-4CBD-A420-E8313B3262DC}" destId="{E2327CC2-C789-47B1-9DB0-90DC2AF83292}" srcOrd="0" destOrd="0" parTransId="{C597D248-24D6-4194-8E9B-824BA4FADAF1}" sibTransId="{9CF261CF-41B8-4115-85C7-5564CDB8B570}"/>
    <dgm:cxn modelId="{2A329E53-9B26-4B48-A2C4-DFA0FBB62D01}" type="presOf" srcId="{E2327CC2-C789-47B1-9DB0-90DC2AF83292}" destId="{AE6AE5FB-91E3-4504-9DA5-E59052BFDA1B}" srcOrd="0" destOrd="0" presId="urn:microsoft.com/office/officeart/2005/8/layout/lProcess2"/>
    <dgm:cxn modelId="{AD94FDB1-66E0-4925-8CA2-EAB13426092F}" type="presOf" srcId="{43EAAEBF-3D2C-4F9C-A629-442A76987A99}" destId="{4EC1B755-6281-4217-97CF-E9EFF7947224}" srcOrd="0" destOrd="0" presId="urn:microsoft.com/office/officeart/2005/8/layout/lProcess2"/>
    <dgm:cxn modelId="{9602913F-2E06-4993-ACF7-B7B0C2D719F4}" type="presOf" srcId="{43EAAEBF-3D2C-4F9C-A629-442A76987A99}" destId="{A7F5F317-2CEF-425D-A5CA-5F4DD09A6C7E}" srcOrd="1" destOrd="0" presId="urn:microsoft.com/office/officeart/2005/8/layout/lProcess2"/>
    <dgm:cxn modelId="{FA8323A8-CBF4-450E-8D01-60BCFC3B8770}" srcId="{43EAAEBF-3D2C-4F9C-A629-442A76987A99}" destId="{054C76D7-34C2-41D0-AFD1-D56D6287B664}" srcOrd="0" destOrd="0" parTransId="{A722E70B-8EBC-4AC6-91C0-04B10A146F38}" sibTransId="{E40616DF-9215-4FE7-A486-2A9AA2A7069A}"/>
    <dgm:cxn modelId="{D2E76E63-38A8-42B0-B920-2909D3F61890}" type="presOf" srcId="{76404C35-CA29-4CBD-A420-E8313B3262DC}" destId="{D4184341-5397-419E-B26E-17EF5F2E4765}" srcOrd="0" destOrd="0" presId="urn:microsoft.com/office/officeart/2005/8/layout/lProcess2"/>
    <dgm:cxn modelId="{6E143CA3-1BF1-40B8-B013-2F1E001B8F7B}" type="presOf" srcId="{90631B79-1DAD-4797-8958-725CA56B37F1}" destId="{AD7F426D-AB77-4567-B197-A6292D78E853}" srcOrd="0" destOrd="0" presId="urn:microsoft.com/office/officeart/2005/8/layout/lProcess2"/>
    <dgm:cxn modelId="{A4869521-852A-4A87-9AF4-E8F3E4EBBF2D}" type="presOf" srcId="{BB06D57F-EB4D-46D7-B175-590204B0F050}" destId="{8AA8A1DC-BDC6-4EF4-AC0C-FB8FD636785A}" srcOrd="0" destOrd="0" presId="urn:microsoft.com/office/officeart/2005/8/layout/lProcess2"/>
    <dgm:cxn modelId="{0FF04248-3017-4ED5-B369-B37E17F61CAD}" srcId="{EA97C1DC-5530-4BE6-B737-6597B692585A}" destId="{43EAAEBF-3D2C-4F9C-A629-442A76987A99}" srcOrd="1" destOrd="0" parTransId="{260B688E-A882-4D3A-9568-6C9B7D9ACF8A}" sibTransId="{983A8DFF-4152-42A4-B0B5-1B5E8D7E6688}"/>
    <dgm:cxn modelId="{EB829FBA-DBCD-405D-B01D-6947D13838A6}" type="presOf" srcId="{EA97C1DC-5530-4BE6-B737-6597B692585A}" destId="{AA1DB477-A5DC-4C2E-A33B-87AB249119F1}" srcOrd="0" destOrd="0" presId="urn:microsoft.com/office/officeart/2005/8/layout/lProcess2"/>
    <dgm:cxn modelId="{5A8B8B8D-D34C-4ED9-A0AC-E6390EF2B00B}" type="presOf" srcId="{BB06D57F-EB4D-46D7-B175-590204B0F050}" destId="{A7C23333-DFCA-42A7-B7A8-82CF13069572}" srcOrd="1" destOrd="0" presId="urn:microsoft.com/office/officeart/2005/8/layout/lProcess2"/>
    <dgm:cxn modelId="{4321273C-8C63-4637-A126-5E3CC1904A63}" srcId="{EA97C1DC-5530-4BE6-B737-6597B692585A}" destId="{BB06D57F-EB4D-46D7-B175-590204B0F050}" srcOrd="2" destOrd="0" parTransId="{453E4F34-BE6B-4E69-BECD-6528563E98FB}" sibTransId="{67C9B4CD-12EC-4657-A6B5-B8D291F0B480}"/>
    <dgm:cxn modelId="{5AA73589-DEBF-4A1B-8B73-A879877BFF6E}" srcId="{BB06D57F-EB4D-46D7-B175-590204B0F050}" destId="{90631B79-1DAD-4797-8958-725CA56B37F1}" srcOrd="0" destOrd="0" parTransId="{DE8E5E1E-6251-452F-A922-1A72A0F08C6A}" sibTransId="{04097F43-4075-49EA-A7C9-7859A17EFED7}"/>
    <dgm:cxn modelId="{00490CED-5667-402F-963C-F74D01E731A5}" type="presOf" srcId="{33F1E37E-3C9F-48AD-9E90-38D9F48763C5}" destId="{6DC15619-079B-4899-8D4F-FAF5BA14967B}" srcOrd="0" destOrd="0" presId="urn:microsoft.com/office/officeart/2005/8/layout/lProcess2"/>
    <dgm:cxn modelId="{71B872BD-88DF-48FB-9373-45A188F11B9B}" srcId="{EA97C1DC-5530-4BE6-B737-6597B692585A}" destId="{998A32BA-0E77-43AE-B91A-5D1A621519BE}" srcOrd="0" destOrd="0" parTransId="{E3DA880F-A0E0-4114-8EB3-D162E70A63B5}" sibTransId="{A13BD078-41D5-4F4E-9A48-B5D171133716}"/>
    <dgm:cxn modelId="{54EF15FA-8C7D-47E0-AAC6-097B3944C065}" type="presOf" srcId="{998A32BA-0E77-43AE-B91A-5D1A621519BE}" destId="{4F5DAD79-DEF3-43D5-B863-607B0A2FB889}" srcOrd="1" destOrd="0" presId="urn:microsoft.com/office/officeart/2005/8/layout/lProcess2"/>
    <dgm:cxn modelId="{4673B0EC-0A7E-47AC-9162-40B6EF90FFDD}" type="presOf" srcId="{998A32BA-0E77-43AE-B91A-5D1A621519BE}" destId="{164F6C95-B083-4BEB-8024-50D6D149C999}" srcOrd="0" destOrd="0" presId="urn:microsoft.com/office/officeart/2005/8/layout/lProcess2"/>
    <dgm:cxn modelId="{D8E5E3E0-0CB8-449B-B1BD-AB2815C8DBA3}" type="presParOf" srcId="{AA1DB477-A5DC-4C2E-A33B-87AB249119F1}" destId="{43420DFB-4D7F-4771-92EF-557F4D41FFF3}" srcOrd="0" destOrd="0" presId="urn:microsoft.com/office/officeart/2005/8/layout/lProcess2"/>
    <dgm:cxn modelId="{88F0917C-E94A-4BBB-8EE3-5D1860470745}" type="presParOf" srcId="{43420DFB-4D7F-4771-92EF-557F4D41FFF3}" destId="{164F6C95-B083-4BEB-8024-50D6D149C999}" srcOrd="0" destOrd="0" presId="urn:microsoft.com/office/officeart/2005/8/layout/lProcess2"/>
    <dgm:cxn modelId="{F340F971-991B-4135-8646-7EA79EB0AEDC}" type="presParOf" srcId="{43420DFB-4D7F-4771-92EF-557F4D41FFF3}" destId="{4F5DAD79-DEF3-43D5-B863-607B0A2FB889}" srcOrd="1" destOrd="0" presId="urn:microsoft.com/office/officeart/2005/8/layout/lProcess2"/>
    <dgm:cxn modelId="{A0951268-A84C-4D53-8FF7-A700A4A6F3F8}" type="presParOf" srcId="{43420DFB-4D7F-4771-92EF-557F4D41FFF3}" destId="{B06C0EF7-3D9C-4F6C-9751-753D38B13028}" srcOrd="2" destOrd="0" presId="urn:microsoft.com/office/officeart/2005/8/layout/lProcess2"/>
    <dgm:cxn modelId="{146DB77E-C755-4E84-A7C5-004C51E1DF9C}" type="presParOf" srcId="{B06C0EF7-3D9C-4F6C-9751-753D38B13028}" destId="{94E10D2F-2E29-4379-839A-EFB9297C9951}" srcOrd="0" destOrd="0" presId="urn:microsoft.com/office/officeart/2005/8/layout/lProcess2"/>
    <dgm:cxn modelId="{F56FF3B8-BE6C-4F24-BA7A-3ABDCEAEBFEE}" type="presParOf" srcId="{94E10D2F-2E29-4379-839A-EFB9297C9951}" destId="{6DC15619-079B-4899-8D4F-FAF5BA14967B}" srcOrd="0" destOrd="0" presId="urn:microsoft.com/office/officeart/2005/8/layout/lProcess2"/>
    <dgm:cxn modelId="{52EF8E03-E286-4099-A862-DF812E528E3D}" type="presParOf" srcId="{AA1DB477-A5DC-4C2E-A33B-87AB249119F1}" destId="{15967224-A399-4036-B6D8-E58140E7305E}" srcOrd="1" destOrd="0" presId="urn:microsoft.com/office/officeart/2005/8/layout/lProcess2"/>
    <dgm:cxn modelId="{9905B738-9488-4B33-9068-D8AAD9DC58D1}" type="presParOf" srcId="{AA1DB477-A5DC-4C2E-A33B-87AB249119F1}" destId="{A409E58C-77A9-478B-96C1-40558AE4706A}" srcOrd="2" destOrd="0" presId="urn:microsoft.com/office/officeart/2005/8/layout/lProcess2"/>
    <dgm:cxn modelId="{E57E42A2-A216-459F-AF66-534916F09147}" type="presParOf" srcId="{A409E58C-77A9-478B-96C1-40558AE4706A}" destId="{4EC1B755-6281-4217-97CF-E9EFF7947224}" srcOrd="0" destOrd="0" presId="urn:microsoft.com/office/officeart/2005/8/layout/lProcess2"/>
    <dgm:cxn modelId="{F4CBD48E-FD13-404C-AEBB-8B28346EC07E}" type="presParOf" srcId="{A409E58C-77A9-478B-96C1-40558AE4706A}" destId="{A7F5F317-2CEF-425D-A5CA-5F4DD09A6C7E}" srcOrd="1" destOrd="0" presId="urn:microsoft.com/office/officeart/2005/8/layout/lProcess2"/>
    <dgm:cxn modelId="{8C3DA32F-4F39-4F08-8C6E-8C8D79111EB6}" type="presParOf" srcId="{A409E58C-77A9-478B-96C1-40558AE4706A}" destId="{9ED34291-8C14-4970-9B70-738586CEC87C}" srcOrd="2" destOrd="0" presId="urn:microsoft.com/office/officeart/2005/8/layout/lProcess2"/>
    <dgm:cxn modelId="{7851D626-646F-4DCC-B89B-45247EDCAE1A}" type="presParOf" srcId="{9ED34291-8C14-4970-9B70-738586CEC87C}" destId="{59FCEAB2-BD47-4A80-BB00-A993D24BE19A}" srcOrd="0" destOrd="0" presId="urn:microsoft.com/office/officeart/2005/8/layout/lProcess2"/>
    <dgm:cxn modelId="{4A940769-19F3-430F-B16F-15CAFD1E90E5}" type="presParOf" srcId="{59FCEAB2-BD47-4A80-BB00-A993D24BE19A}" destId="{FFA99EA3-74A5-4903-A9AA-0197BA3C0CC2}" srcOrd="0" destOrd="0" presId="urn:microsoft.com/office/officeart/2005/8/layout/lProcess2"/>
    <dgm:cxn modelId="{30845BFF-1B23-4DF0-853F-64376C6510C1}" type="presParOf" srcId="{AA1DB477-A5DC-4C2E-A33B-87AB249119F1}" destId="{C0141811-2D3B-44F4-ADA2-D3DF8128F47B}" srcOrd="3" destOrd="0" presId="urn:microsoft.com/office/officeart/2005/8/layout/lProcess2"/>
    <dgm:cxn modelId="{C0FD5FF4-61AF-4FF1-BA89-00DB65F31FDF}" type="presParOf" srcId="{AA1DB477-A5DC-4C2E-A33B-87AB249119F1}" destId="{8B213483-F8F9-45C5-A551-E5C48DFC3CAE}" srcOrd="4" destOrd="0" presId="urn:microsoft.com/office/officeart/2005/8/layout/lProcess2"/>
    <dgm:cxn modelId="{08B27221-41B1-43CB-9E9B-91D74FD19E77}" type="presParOf" srcId="{8B213483-F8F9-45C5-A551-E5C48DFC3CAE}" destId="{8AA8A1DC-BDC6-4EF4-AC0C-FB8FD636785A}" srcOrd="0" destOrd="0" presId="urn:microsoft.com/office/officeart/2005/8/layout/lProcess2"/>
    <dgm:cxn modelId="{E3434856-DEA6-4606-84F0-C61A0802BE90}" type="presParOf" srcId="{8B213483-F8F9-45C5-A551-E5C48DFC3CAE}" destId="{A7C23333-DFCA-42A7-B7A8-82CF13069572}" srcOrd="1" destOrd="0" presId="urn:microsoft.com/office/officeart/2005/8/layout/lProcess2"/>
    <dgm:cxn modelId="{1100D9D7-C941-4B7A-9963-810D8073A211}" type="presParOf" srcId="{8B213483-F8F9-45C5-A551-E5C48DFC3CAE}" destId="{584B3A11-05E0-4483-9F82-E88B42BF9839}" srcOrd="2" destOrd="0" presId="urn:microsoft.com/office/officeart/2005/8/layout/lProcess2"/>
    <dgm:cxn modelId="{3E7524D1-8E24-4AC4-B589-C7AA09F2A739}" type="presParOf" srcId="{584B3A11-05E0-4483-9F82-E88B42BF9839}" destId="{2884552A-57A0-4AFE-88C5-79FA854463B6}" srcOrd="0" destOrd="0" presId="urn:microsoft.com/office/officeart/2005/8/layout/lProcess2"/>
    <dgm:cxn modelId="{68624BEB-492B-46FF-AC0D-F8F3380E565A}" type="presParOf" srcId="{2884552A-57A0-4AFE-88C5-79FA854463B6}" destId="{AD7F426D-AB77-4567-B197-A6292D78E853}" srcOrd="0" destOrd="0" presId="urn:microsoft.com/office/officeart/2005/8/layout/lProcess2"/>
    <dgm:cxn modelId="{ECB11E62-BB64-40F6-938E-8BAA9BD2EEA3}" type="presParOf" srcId="{AA1DB477-A5DC-4C2E-A33B-87AB249119F1}" destId="{291712C9-C0FA-461E-9675-35C1A33FE70A}" srcOrd="5" destOrd="0" presId="urn:microsoft.com/office/officeart/2005/8/layout/lProcess2"/>
    <dgm:cxn modelId="{10C1F501-D0ED-43B3-96AE-2F23DEB09E03}" type="presParOf" srcId="{AA1DB477-A5DC-4C2E-A33B-87AB249119F1}" destId="{99194414-345B-4A50-8269-292FA0A1EC89}" srcOrd="6" destOrd="0" presId="urn:microsoft.com/office/officeart/2005/8/layout/lProcess2"/>
    <dgm:cxn modelId="{BFA62671-CE7D-47A6-9FDD-6B86F385939D}" type="presParOf" srcId="{99194414-345B-4A50-8269-292FA0A1EC89}" destId="{D4184341-5397-419E-B26E-17EF5F2E4765}" srcOrd="0" destOrd="0" presId="urn:microsoft.com/office/officeart/2005/8/layout/lProcess2"/>
    <dgm:cxn modelId="{C1572C34-CE78-4B3B-B5AA-0A95FBC2A8EF}" type="presParOf" srcId="{99194414-345B-4A50-8269-292FA0A1EC89}" destId="{4DB8121A-B3B9-4968-A065-4C39E1DC74CD}" srcOrd="1" destOrd="0" presId="urn:microsoft.com/office/officeart/2005/8/layout/lProcess2"/>
    <dgm:cxn modelId="{83AEF64E-3567-497F-8508-D114A49382E9}" type="presParOf" srcId="{99194414-345B-4A50-8269-292FA0A1EC89}" destId="{2E68F175-3721-4FA2-8333-DB18B1B0DCC9}" srcOrd="2" destOrd="0" presId="urn:microsoft.com/office/officeart/2005/8/layout/lProcess2"/>
    <dgm:cxn modelId="{A8251BD9-B89F-43A4-8307-0AD3B9EFA678}" type="presParOf" srcId="{2E68F175-3721-4FA2-8333-DB18B1B0DCC9}" destId="{AE664B01-8F67-4EB9-B98B-EE6F83BA0806}" srcOrd="0" destOrd="0" presId="urn:microsoft.com/office/officeart/2005/8/layout/lProcess2"/>
    <dgm:cxn modelId="{2851A16E-A79D-4124-8075-5D4810A2468B}" type="presParOf" srcId="{AE664B01-8F67-4EB9-B98B-EE6F83BA0806}" destId="{AE6AE5FB-91E3-4504-9DA5-E59052BFDA1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64377BE-B1A7-46C9-BF3E-91B6EFE83C0A}" type="presOf" srcId="{2C84C875-BBA1-4C41-973D-81E7A82EBB65}" destId="{6F087957-1CDC-46F3-A274-EC3766D7DA51}" srcOrd="0" destOrd="0" presId="urn:microsoft.com/office/officeart/2005/8/layout/process4"/>
    <dgm:cxn modelId="{4C0E121F-BA99-4F9B-8063-F3D5CF7C1660}" type="presOf" srcId="{3B8A5084-E35A-48D9-9B24-D03957A8E5F2}" destId="{4B954380-C2FE-42E1-A6B2-8668620C237B}" srcOrd="1" destOrd="0" presId="urn:microsoft.com/office/officeart/2005/8/layout/process4"/>
    <dgm:cxn modelId="{24F6F50C-6229-411A-A827-31A619DCF45E}" type="presOf" srcId="{3B8A5084-E35A-48D9-9B24-D03957A8E5F2}" destId="{4BC77585-3833-442F-8694-77F27EB476D9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7A90F1C7-EED0-4DA0-8592-8928815B07E2}" type="presOf" srcId="{3AA52255-F628-45FC-9461-882A3FFE5F4F}" destId="{B07FE786-255D-4538-96BB-BB6E962CB6A7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E77804EC-76F8-4F6F-B0F4-B35C28334793}" type="presOf" srcId="{6B508AEB-FDFA-4951-8CBE-262F8E76A2CB}" destId="{1C05840D-7138-41AC-A59D-83ED268FCA24}" srcOrd="0" destOrd="0" presId="urn:microsoft.com/office/officeart/2005/8/layout/process4"/>
    <dgm:cxn modelId="{3C75DAD4-4DEA-4B38-8FD2-21A336FF82DD}" type="presOf" srcId="{AE78A536-6D35-433A-AC42-1415088DD511}" destId="{8EC80A5C-2587-48E9-A564-8A4B8A64A8DE}" srcOrd="0" destOrd="0" presId="urn:microsoft.com/office/officeart/2005/8/layout/process4"/>
    <dgm:cxn modelId="{05086EFE-5FAB-4F1F-BBED-F99E7D2C3B92}" type="presOf" srcId="{52F4EE68-6A8C-4C8B-8C93-D4B7D6313EF8}" destId="{7A71BD3B-64D7-4F34-8572-3152B980DA5A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D0C0B6ED-85C5-4AD4-85D8-9C08E40C6C34}" type="presParOf" srcId="{7A71BD3B-64D7-4F34-8572-3152B980DA5A}" destId="{42CAA8CA-8AB9-42C3-9FCE-6434647705D2}" srcOrd="0" destOrd="0" presId="urn:microsoft.com/office/officeart/2005/8/layout/process4"/>
    <dgm:cxn modelId="{CC438F68-081A-4CD6-87CC-661880A2C2EF}" type="presParOf" srcId="{42CAA8CA-8AB9-42C3-9FCE-6434647705D2}" destId="{4BC77585-3833-442F-8694-77F27EB476D9}" srcOrd="0" destOrd="0" presId="urn:microsoft.com/office/officeart/2005/8/layout/process4"/>
    <dgm:cxn modelId="{92FC4B4A-F116-4F54-95F9-2966BFE15341}" type="presParOf" srcId="{42CAA8CA-8AB9-42C3-9FCE-6434647705D2}" destId="{4B954380-C2FE-42E1-A6B2-8668620C237B}" srcOrd="1" destOrd="0" presId="urn:microsoft.com/office/officeart/2005/8/layout/process4"/>
    <dgm:cxn modelId="{185D2453-5696-474C-9BC0-721EE1A93E25}" type="presParOf" srcId="{42CAA8CA-8AB9-42C3-9FCE-6434647705D2}" destId="{FB87C059-F9F1-46D8-B63E-DFC0373940A2}" srcOrd="2" destOrd="0" presId="urn:microsoft.com/office/officeart/2005/8/layout/process4"/>
    <dgm:cxn modelId="{907118F3-9530-42EE-9174-9E2C9BC76F32}" type="presParOf" srcId="{FB87C059-F9F1-46D8-B63E-DFC0373940A2}" destId="{B07FE786-255D-4538-96BB-BB6E962CB6A7}" srcOrd="0" destOrd="0" presId="urn:microsoft.com/office/officeart/2005/8/layout/process4"/>
    <dgm:cxn modelId="{4EA5C3AD-7CC2-4F1B-8967-76EED9B5EA7B}" type="presParOf" srcId="{FB87C059-F9F1-46D8-B63E-DFC0373940A2}" destId="{6F087957-1CDC-46F3-A274-EC3766D7DA51}" srcOrd="1" destOrd="0" presId="urn:microsoft.com/office/officeart/2005/8/layout/process4"/>
    <dgm:cxn modelId="{D722340E-2CA6-4215-B494-1F9DAC301A21}" type="presParOf" srcId="{FB87C059-F9F1-46D8-B63E-DFC0373940A2}" destId="{8EC80A5C-2587-48E9-A564-8A4B8A64A8DE}" srcOrd="2" destOrd="0" presId="urn:microsoft.com/office/officeart/2005/8/layout/process4"/>
    <dgm:cxn modelId="{44F0E53E-D6CA-487F-9498-C6957C7DBDCB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职员资格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61CD1F17-E2BF-41FC-9B6B-E39B77853BD3}" type="presOf" srcId="{3B8A5084-E35A-48D9-9B24-D03957A8E5F2}" destId="{4BC77585-3833-442F-8694-77F27EB476D9}" srcOrd="0" destOrd="0" presId="urn:microsoft.com/office/officeart/2005/8/layout/process4"/>
    <dgm:cxn modelId="{899C3750-028B-4904-B3B5-35A98549B93B}" type="presOf" srcId="{3AA52255-F628-45FC-9461-882A3FFE5F4F}" destId="{B07FE786-255D-4538-96BB-BB6E962CB6A7}" srcOrd="0" destOrd="0" presId="urn:microsoft.com/office/officeart/2005/8/layout/process4"/>
    <dgm:cxn modelId="{EADCF64F-6A24-4693-83FB-FAC744249214}" type="presOf" srcId="{6B508AEB-FDFA-4951-8CBE-262F8E76A2CB}" destId="{1C05840D-7138-41AC-A59D-83ED268FCA24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C9B2E4AD-F7AC-4C5A-97DE-6872AF8940E3}" type="presOf" srcId="{2C84C875-BBA1-4C41-973D-81E7A82EBB65}" destId="{6F087957-1CDC-46F3-A274-EC3766D7DA51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ACB0118B-790F-4852-B103-5AC17479B0B6}" type="presOf" srcId="{52F4EE68-6A8C-4C8B-8C93-D4B7D6313EF8}" destId="{7A71BD3B-64D7-4F34-8572-3152B980DA5A}" srcOrd="0" destOrd="0" presId="urn:microsoft.com/office/officeart/2005/8/layout/process4"/>
    <dgm:cxn modelId="{B1A32BF1-08E5-4DAE-BD2A-4A79ACD8F56C}" type="presOf" srcId="{AE78A536-6D35-433A-AC42-1415088DD511}" destId="{8EC80A5C-2587-48E9-A564-8A4B8A64A8DE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FB283AC4-2212-4F28-B5C8-F02BBB851D86}" type="presOf" srcId="{3B8A5084-E35A-48D9-9B24-D03957A8E5F2}" destId="{4B954380-C2FE-42E1-A6B2-8668620C237B}" srcOrd="1" destOrd="0" presId="urn:microsoft.com/office/officeart/2005/8/layout/process4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BB59D187-CBE2-49EF-8C90-6F2493C9C6A7}" type="presParOf" srcId="{7A71BD3B-64D7-4F34-8572-3152B980DA5A}" destId="{42CAA8CA-8AB9-42C3-9FCE-6434647705D2}" srcOrd="0" destOrd="0" presId="urn:microsoft.com/office/officeart/2005/8/layout/process4"/>
    <dgm:cxn modelId="{1ED4841F-3A39-407C-92D6-EEA30A2AD5D8}" type="presParOf" srcId="{42CAA8CA-8AB9-42C3-9FCE-6434647705D2}" destId="{4BC77585-3833-442F-8694-77F27EB476D9}" srcOrd="0" destOrd="0" presId="urn:microsoft.com/office/officeart/2005/8/layout/process4"/>
    <dgm:cxn modelId="{92B7CD85-CD79-43CD-A3FA-5250E65B3F2B}" type="presParOf" srcId="{42CAA8CA-8AB9-42C3-9FCE-6434647705D2}" destId="{4B954380-C2FE-42E1-A6B2-8668620C237B}" srcOrd="1" destOrd="0" presId="urn:microsoft.com/office/officeart/2005/8/layout/process4"/>
    <dgm:cxn modelId="{25F3290F-9E35-4685-8F16-16A0307BCC40}" type="presParOf" srcId="{42CAA8CA-8AB9-42C3-9FCE-6434647705D2}" destId="{FB87C059-F9F1-46D8-B63E-DFC0373940A2}" srcOrd="2" destOrd="0" presId="urn:microsoft.com/office/officeart/2005/8/layout/process4"/>
    <dgm:cxn modelId="{FBFC783C-3502-4EAC-81C9-F5AA1EA4F1A2}" type="presParOf" srcId="{FB87C059-F9F1-46D8-B63E-DFC0373940A2}" destId="{B07FE786-255D-4538-96BB-BB6E962CB6A7}" srcOrd="0" destOrd="0" presId="urn:microsoft.com/office/officeart/2005/8/layout/process4"/>
    <dgm:cxn modelId="{12E882EE-B5D1-4E92-89FB-ED61C0A1F624}" type="presParOf" srcId="{FB87C059-F9F1-46D8-B63E-DFC0373940A2}" destId="{6F087957-1CDC-46F3-A274-EC3766D7DA51}" srcOrd="1" destOrd="0" presId="urn:microsoft.com/office/officeart/2005/8/layout/process4"/>
    <dgm:cxn modelId="{F029DF77-6AC3-4141-85B0-F4B13F6DE137}" type="presParOf" srcId="{FB87C059-F9F1-46D8-B63E-DFC0373940A2}" destId="{8EC80A5C-2587-48E9-A564-8A4B8A64A8DE}" srcOrd="2" destOrd="0" presId="urn:microsoft.com/office/officeart/2005/8/layout/process4"/>
    <dgm:cxn modelId="{372AD1E6-DD45-4987-8760-85B1D761B3F8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A97C1DC-5530-4BE6-B737-6597B692585A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98A32BA-0E77-43AE-B91A-5D1A621519BE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DA880F-A0E0-4114-8EB3-D162E70A63B5}" type="par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13BD078-41D5-4F4E-9A48-B5D171133716}" type="sib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F1E37E-3C9F-48AD-9E90-38D9F48763C5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社会公民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9F6700-C318-40C9-929C-389F21BD6F64}" type="par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92EE73-F91B-40DE-9D94-C871ED485BFE}" type="sib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EAAEBF-3D2C-4F9C-A629-442A76987A99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0B688E-A882-4D3A-9568-6C9B7D9ACF8A}" type="par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3A8DFF-4152-42A4-B0B5-1B5E8D7E6688}" type="sib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4C76D7-34C2-41D0-AFD1-D56D6287B664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学校公民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22E70B-8EBC-4AC6-91C0-04B10A146F38}" type="par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40616DF-9215-4FE7-A486-2A9AA2A7069A}" type="sib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06D57F-EB4D-46D7-B175-590204B0F050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第二学期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53E4F34-BE6B-4E69-BECD-6528563E98FB}" type="par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C9B4CD-12EC-4657-A6B5-B8D291F0B480}" type="sib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631B79-1DAD-4797-8958-725CA56B37F1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8E5E1E-6251-452F-A922-1A72A0F08C6A}" type="par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097F43-4075-49EA-A7C9-7859A17EFED7}" type="sib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6404C35-CA29-4CBD-A420-E8313B3262DC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第三学年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0837A6E-A89B-4E3F-AB7E-76C8797C1A62}" type="par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CDE81D1-2D67-4459-B7C2-1B4C1A45564B}" type="sib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327CC2-C789-47B1-9DB0-90DC2AF83292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企业公民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97D248-24D6-4194-8E9B-824BA4FADAF1}" type="par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F261CF-41B8-4115-85C7-5564CDB8B570}" type="sib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1DB477-A5DC-4C2E-A33B-87AB249119F1}" type="pres">
      <dgm:prSet presAssocID="{EA97C1DC-5530-4BE6-B737-6597B692585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3420DFB-4D7F-4771-92EF-557F4D41FFF3}" type="pres">
      <dgm:prSet presAssocID="{998A32BA-0E77-43AE-B91A-5D1A621519BE}" presName="compNode" presStyleCnt="0"/>
      <dgm:spPr/>
    </dgm:pt>
    <dgm:pt modelId="{164F6C95-B083-4BEB-8024-50D6D149C999}" type="pres">
      <dgm:prSet presAssocID="{998A32BA-0E77-43AE-B91A-5D1A621519BE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4F5DAD79-DEF3-43D5-B863-607B0A2FB889}" type="pres">
      <dgm:prSet presAssocID="{998A32BA-0E77-43AE-B91A-5D1A621519BE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B06C0EF7-3D9C-4F6C-9751-753D38B13028}" type="pres">
      <dgm:prSet presAssocID="{998A32BA-0E77-43AE-B91A-5D1A621519BE}" presName="compChildNode" presStyleCnt="0"/>
      <dgm:spPr/>
    </dgm:pt>
    <dgm:pt modelId="{94E10D2F-2E29-4379-839A-EFB9297C9951}" type="pres">
      <dgm:prSet presAssocID="{998A32BA-0E77-43AE-B91A-5D1A621519BE}" presName="theInnerList" presStyleCnt="0"/>
      <dgm:spPr/>
    </dgm:pt>
    <dgm:pt modelId="{6DC15619-079B-4899-8D4F-FAF5BA14967B}" type="pres">
      <dgm:prSet presAssocID="{33F1E37E-3C9F-48AD-9E90-38D9F48763C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967224-A399-4036-B6D8-E58140E7305E}" type="pres">
      <dgm:prSet presAssocID="{998A32BA-0E77-43AE-B91A-5D1A621519BE}" presName="aSpace" presStyleCnt="0"/>
      <dgm:spPr/>
    </dgm:pt>
    <dgm:pt modelId="{A409E58C-77A9-478B-96C1-40558AE4706A}" type="pres">
      <dgm:prSet presAssocID="{43EAAEBF-3D2C-4F9C-A629-442A76987A99}" presName="compNode" presStyleCnt="0"/>
      <dgm:spPr/>
    </dgm:pt>
    <dgm:pt modelId="{4EC1B755-6281-4217-97CF-E9EFF7947224}" type="pres">
      <dgm:prSet presAssocID="{43EAAEBF-3D2C-4F9C-A629-442A76987A99}" presName="aNode" presStyleLbl="bgShp" presStyleIdx="1" presStyleCnt="4"/>
      <dgm:spPr/>
      <dgm:t>
        <a:bodyPr/>
        <a:lstStyle/>
        <a:p>
          <a:endParaRPr lang="zh-CN" altLang="en-US"/>
        </a:p>
      </dgm:t>
    </dgm:pt>
    <dgm:pt modelId="{A7F5F317-2CEF-425D-A5CA-5F4DD09A6C7E}" type="pres">
      <dgm:prSet presAssocID="{43EAAEBF-3D2C-4F9C-A629-442A76987A99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9ED34291-8C14-4970-9B70-738586CEC87C}" type="pres">
      <dgm:prSet presAssocID="{43EAAEBF-3D2C-4F9C-A629-442A76987A99}" presName="compChildNode" presStyleCnt="0"/>
      <dgm:spPr/>
    </dgm:pt>
    <dgm:pt modelId="{59FCEAB2-BD47-4A80-BB00-A993D24BE19A}" type="pres">
      <dgm:prSet presAssocID="{43EAAEBF-3D2C-4F9C-A629-442A76987A99}" presName="theInnerList" presStyleCnt="0"/>
      <dgm:spPr/>
    </dgm:pt>
    <dgm:pt modelId="{FFA99EA3-74A5-4903-A9AA-0197BA3C0CC2}" type="pres">
      <dgm:prSet presAssocID="{054C76D7-34C2-41D0-AFD1-D56D6287B66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141811-2D3B-44F4-ADA2-D3DF8128F47B}" type="pres">
      <dgm:prSet presAssocID="{43EAAEBF-3D2C-4F9C-A629-442A76987A99}" presName="aSpace" presStyleCnt="0"/>
      <dgm:spPr/>
    </dgm:pt>
    <dgm:pt modelId="{8B213483-F8F9-45C5-A551-E5C48DFC3CAE}" type="pres">
      <dgm:prSet presAssocID="{BB06D57F-EB4D-46D7-B175-590204B0F050}" presName="compNode" presStyleCnt="0"/>
      <dgm:spPr/>
    </dgm:pt>
    <dgm:pt modelId="{8AA8A1DC-BDC6-4EF4-AC0C-FB8FD636785A}" type="pres">
      <dgm:prSet presAssocID="{BB06D57F-EB4D-46D7-B175-590204B0F050}" presName="aNode" presStyleLbl="bgShp" presStyleIdx="2" presStyleCnt="4"/>
      <dgm:spPr/>
      <dgm:t>
        <a:bodyPr/>
        <a:lstStyle/>
        <a:p>
          <a:endParaRPr lang="zh-CN" altLang="en-US"/>
        </a:p>
      </dgm:t>
    </dgm:pt>
    <dgm:pt modelId="{A7C23333-DFCA-42A7-B7A8-82CF13069572}" type="pres">
      <dgm:prSet presAssocID="{BB06D57F-EB4D-46D7-B175-590204B0F050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584B3A11-05E0-4483-9F82-E88B42BF9839}" type="pres">
      <dgm:prSet presAssocID="{BB06D57F-EB4D-46D7-B175-590204B0F050}" presName="compChildNode" presStyleCnt="0"/>
      <dgm:spPr/>
    </dgm:pt>
    <dgm:pt modelId="{2884552A-57A0-4AFE-88C5-79FA854463B6}" type="pres">
      <dgm:prSet presAssocID="{BB06D57F-EB4D-46D7-B175-590204B0F050}" presName="theInnerList" presStyleCnt="0"/>
      <dgm:spPr/>
    </dgm:pt>
    <dgm:pt modelId="{AD7F426D-AB77-4567-B197-A6292D78E853}" type="pres">
      <dgm:prSet presAssocID="{90631B79-1DAD-4797-8958-725CA56B37F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1712C9-C0FA-461E-9675-35C1A33FE70A}" type="pres">
      <dgm:prSet presAssocID="{BB06D57F-EB4D-46D7-B175-590204B0F050}" presName="aSpace" presStyleCnt="0"/>
      <dgm:spPr/>
    </dgm:pt>
    <dgm:pt modelId="{99194414-345B-4A50-8269-292FA0A1EC89}" type="pres">
      <dgm:prSet presAssocID="{76404C35-CA29-4CBD-A420-E8313B3262DC}" presName="compNode" presStyleCnt="0"/>
      <dgm:spPr/>
    </dgm:pt>
    <dgm:pt modelId="{D4184341-5397-419E-B26E-17EF5F2E4765}" type="pres">
      <dgm:prSet presAssocID="{76404C35-CA29-4CBD-A420-E8313B3262DC}" presName="aNode" presStyleLbl="bgShp" presStyleIdx="3" presStyleCnt="4"/>
      <dgm:spPr/>
      <dgm:t>
        <a:bodyPr/>
        <a:lstStyle/>
        <a:p>
          <a:endParaRPr lang="zh-CN" altLang="en-US"/>
        </a:p>
      </dgm:t>
    </dgm:pt>
    <dgm:pt modelId="{4DB8121A-B3B9-4968-A065-4C39E1DC74CD}" type="pres">
      <dgm:prSet presAssocID="{76404C35-CA29-4CBD-A420-E8313B3262DC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2E68F175-3721-4FA2-8333-DB18B1B0DCC9}" type="pres">
      <dgm:prSet presAssocID="{76404C35-CA29-4CBD-A420-E8313B3262DC}" presName="compChildNode" presStyleCnt="0"/>
      <dgm:spPr/>
    </dgm:pt>
    <dgm:pt modelId="{AE664B01-8F67-4EB9-B98B-EE6F83BA0806}" type="pres">
      <dgm:prSet presAssocID="{76404C35-CA29-4CBD-A420-E8313B3262DC}" presName="theInnerList" presStyleCnt="0"/>
      <dgm:spPr/>
    </dgm:pt>
    <dgm:pt modelId="{AE6AE5FB-91E3-4504-9DA5-E59052BFDA1B}" type="pres">
      <dgm:prSet presAssocID="{E2327CC2-C789-47B1-9DB0-90DC2AF8329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3E19802-610E-4D95-97AB-1537690D8AF9}" type="presOf" srcId="{43EAAEBF-3D2C-4F9C-A629-442A76987A99}" destId="{4EC1B755-6281-4217-97CF-E9EFF7947224}" srcOrd="0" destOrd="0" presId="urn:microsoft.com/office/officeart/2005/8/layout/lProcess2"/>
    <dgm:cxn modelId="{12A1C8B2-CB77-47B5-948A-A008E717AC61}" srcId="{998A32BA-0E77-43AE-B91A-5D1A621519BE}" destId="{33F1E37E-3C9F-48AD-9E90-38D9F48763C5}" srcOrd="0" destOrd="0" parTransId="{A79F6700-C318-40C9-929C-389F21BD6F64}" sibTransId="{4392EE73-F91B-40DE-9D94-C871ED485BFE}"/>
    <dgm:cxn modelId="{41C4FFED-B9AA-46A8-BC01-8375DD2C5CF1}" type="presOf" srcId="{054C76D7-34C2-41D0-AFD1-D56D6287B664}" destId="{FFA99EA3-74A5-4903-A9AA-0197BA3C0CC2}" srcOrd="0" destOrd="0" presId="urn:microsoft.com/office/officeart/2005/8/layout/lProcess2"/>
    <dgm:cxn modelId="{74899CE1-8542-4CD6-8BB3-4BC1E7631CEB}" srcId="{EA97C1DC-5530-4BE6-B737-6597B692585A}" destId="{76404C35-CA29-4CBD-A420-E8313B3262DC}" srcOrd="3" destOrd="0" parTransId="{80837A6E-A89B-4E3F-AB7E-76C8797C1A62}" sibTransId="{DCDE81D1-2D67-4459-B7C2-1B4C1A45564B}"/>
    <dgm:cxn modelId="{4FB5587B-AE09-47CA-BAFB-32703D826603}" type="presOf" srcId="{43EAAEBF-3D2C-4F9C-A629-442A76987A99}" destId="{A7F5F317-2CEF-425D-A5CA-5F4DD09A6C7E}" srcOrd="1" destOrd="0" presId="urn:microsoft.com/office/officeart/2005/8/layout/lProcess2"/>
    <dgm:cxn modelId="{46E1D451-3DE4-421F-ACA4-A6790D24EE47}" type="presOf" srcId="{76404C35-CA29-4CBD-A420-E8313B3262DC}" destId="{4DB8121A-B3B9-4968-A065-4C39E1DC74CD}" srcOrd="1" destOrd="0" presId="urn:microsoft.com/office/officeart/2005/8/layout/lProcess2"/>
    <dgm:cxn modelId="{8D101FB9-CB78-49F3-8481-EEA8990DDF4A}" type="presOf" srcId="{BB06D57F-EB4D-46D7-B175-590204B0F050}" destId="{8AA8A1DC-BDC6-4EF4-AC0C-FB8FD636785A}" srcOrd="0" destOrd="0" presId="urn:microsoft.com/office/officeart/2005/8/layout/lProcess2"/>
    <dgm:cxn modelId="{59732A9F-F83D-47E3-AA61-3EC5BD81AC28}" type="presOf" srcId="{E2327CC2-C789-47B1-9DB0-90DC2AF83292}" destId="{AE6AE5FB-91E3-4504-9DA5-E59052BFDA1B}" srcOrd="0" destOrd="0" presId="urn:microsoft.com/office/officeart/2005/8/layout/lProcess2"/>
    <dgm:cxn modelId="{A6881173-DDEA-4B77-8970-49AEA190EABD}" srcId="{76404C35-CA29-4CBD-A420-E8313B3262DC}" destId="{E2327CC2-C789-47B1-9DB0-90DC2AF83292}" srcOrd="0" destOrd="0" parTransId="{C597D248-24D6-4194-8E9B-824BA4FADAF1}" sibTransId="{9CF261CF-41B8-4115-85C7-5564CDB8B570}"/>
    <dgm:cxn modelId="{89011C62-7409-47A3-84EC-C5B261425959}" type="presOf" srcId="{998A32BA-0E77-43AE-B91A-5D1A621519BE}" destId="{164F6C95-B083-4BEB-8024-50D6D149C999}" srcOrd="0" destOrd="0" presId="urn:microsoft.com/office/officeart/2005/8/layout/lProcess2"/>
    <dgm:cxn modelId="{FA8323A8-CBF4-450E-8D01-60BCFC3B8770}" srcId="{43EAAEBF-3D2C-4F9C-A629-442A76987A99}" destId="{054C76D7-34C2-41D0-AFD1-D56D6287B664}" srcOrd="0" destOrd="0" parTransId="{A722E70B-8EBC-4AC6-91C0-04B10A146F38}" sibTransId="{E40616DF-9215-4FE7-A486-2A9AA2A7069A}"/>
    <dgm:cxn modelId="{0FF04248-3017-4ED5-B369-B37E17F61CAD}" srcId="{EA97C1DC-5530-4BE6-B737-6597B692585A}" destId="{43EAAEBF-3D2C-4F9C-A629-442A76987A99}" srcOrd="1" destOrd="0" parTransId="{260B688E-A882-4D3A-9568-6C9B7D9ACF8A}" sibTransId="{983A8DFF-4152-42A4-B0B5-1B5E8D7E6688}"/>
    <dgm:cxn modelId="{B1BCB795-D40D-40E3-A2B6-74A76DAF3EDB}" type="presOf" srcId="{EA97C1DC-5530-4BE6-B737-6597B692585A}" destId="{AA1DB477-A5DC-4C2E-A33B-87AB249119F1}" srcOrd="0" destOrd="0" presId="urn:microsoft.com/office/officeart/2005/8/layout/lProcess2"/>
    <dgm:cxn modelId="{4321273C-8C63-4637-A126-5E3CC1904A63}" srcId="{EA97C1DC-5530-4BE6-B737-6597B692585A}" destId="{BB06D57F-EB4D-46D7-B175-590204B0F050}" srcOrd="2" destOrd="0" parTransId="{453E4F34-BE6B-4E69-BECD-6528563E98FB}" sibTransId="{67C9B4CD-12EC-4657-A6B5-B8D291F0B480}"/>
    <dgm:cxn modelId="{5AA73589-DEBF-4A1B-8B73-A879877BFF6E}" srcId="{BB06D57F-EB4D-46D7-B175-590204B0F050}" destId="{90631B79-1DAD-4797-8958-725CA56B37F1}" srcOrd="0" destOrd="0" parTransId="{DE8E5E1E-6251-452F-A922-1A72A0F08C6A}" sibTransId="{04097F43-4075-49EA-A7C9-7859A17EFED7}"/>
    <dgm:cxn modelId="{CE22EAE2-22C4-47A9-A2E6-C092079EC706}" type="presOf" srcId="{90631B79-1DAD-4797-8958-725CA56B37F1}" destId="{AD7F426D-AB77-4567-B197-A6292D78E853}" srcOrd="0" destOrd="0" presId="urn:microsoft.com/office/officeart/2005/8/layout/lProcess2"/>
    <dgm:cxn modelId="{71B872BD-88DF-48FB-9373-45A188F11B9B}" srcId="{EA97C1DC-5530-4BE6-B737-6597B692585A}" destId="{998A32BA-0E77-43AE-B91A-5D1A621519BE}" srcOrd="0" destOrd="0" parTransId="{E3DA880F-A0E0-4114-8EB3-D162E70A63B5}" sibTransId="{A13BD078-41D5-4F4E-9A48-B5D171133716}"/>
    <dgm:cxn modelId="{FE499CC7-F7EA-4D51-A3C3-B507B22A3581}" type="presOf" srcId="{BB06D57F-EB4D-46D7-B175-590204B0F050}" destId="{A7C23333-DFCA-42A7-B7A8-82CF13069572}" srcOrd="1" destOrd="0" presId="urn:microsoft.com/office/officeart/2005/8/layout/lProcess2"/>
    <dgm:cxn modelId="{CB3A795D-AB00-4B1E-AD8A-05A02BE2D528}" type="presOf" srcId="{33F1E37E-3C9F-48AD-9E90-38D9F48763C5}" destId="{6DC15619-079B-4899-8D4F-FAF5BA14967B}" srcOrd="0" destOrd="0" presId="urn:microsoft.com/office/officeart/2005/8/layout/lProcess2"/>
    <dgm:cxn modelId="{B1F751C6-A795-485C-B6B2-3B12804540E5}" type="presOf" srcId="{998A32BA-0E77-43AE-B91A-5D1A621519BE}" destId="{4F5DAD79-DEF3-43D5-B863-607B0A2FB889}" srcOrd="1" destOrd="0" presId="urn:microsoft.com/office/officeart/2005/8/layout/lProcess2"/>
    <dgm:cxn modelId="{2E12071A-D02C-42BF-AF74-0346A1775FE9}" type="presOf" srcId="{76404C35-CA29-4CBD-A420-E8313B3262DC}" destId="{D4184341-5397-419E-B26E-17EF5F2E4765}" srcOrd="0" destOrd="0" presId="urn:microsoft.com/office/officeart/2005/8/layout/lProcess2"/>
    <dgm:cxn modelId="{BFA745D2-C0A4-4EF4-BA92-A637D01E2B33}" type="presParOf" srcId="{AA1DB477-A5DC-4C2E-A33B-87AB249119F1}" destId="{43420DFB-4D7F-4771-92EF-557F4D41FFF3}" srcOrd="0" destOrd="0" presId="urn:microsoft.com/office/officeart/2005/8/layout/lProcess2"/>
    <dgm:cxn modelId="{9A11B788-FAAB-464F-92AD-EE7B92114A11}" type="presParOf" srcId="{43420DFB-4D7F-4771-92EF-557F4D41FFF3}" destId="{164F6C95-B083-4BEB-8024-50D6D149C999}" srcOrd="0" destOrd="0" presId="urn:microsoft.com/office/officeart/2005/8/layout/lProcess2"/>
    <dgm:cxn modelId="{492D2ED0-7302-4B4E-A37A-2747AABE806A}" type="presParOf" srcId="{43420DFB-4D7F-4771-92EF-557F4D41FFF3}" destId="{4F5DAD79-DEF3-43D5-B863-607B0A2FB889}" srcOrd="1" destOrd="0" presId="urn:microsoft.com/office/officeart/2005/8/layout/lProcess2"/>
    <dgm:cxn modelId="{91E958A5-5C04-41DC-A672-E5568C81FDC1}" type="presParOf" srcId="{43420DFB-4D7F-4771-92EF-557F4D41FFF3}" destId="{B06C0EF7-3D9C-4F6C-9751-753D38B13028}" srcOrd="2" destOrd="0" presId="urn:microsoft.com/office/officeart/2005/8/layout/lProcess2"/>
    <dgm:cxn modelId="{A3966CE3-7D9A-4A27-8287-2706E65D0FC3}" type="presParOf" srcId="{B06C0EF7-3D9C-4F6C-9751-753D38B13028}" destId="{94E10D2F-2E29-4379-839A-EFB9297C9951}" srcOrd="0" destOrd="0" presId="urn:microsoft.com/office/officeart/2005/8/layout/lProcess2"/>
    <dgm:cxn modelId="{1975FF00-5F5E-4109-A962-375179566217}" type="presParOf" srcId="{94E10D2F-2E29-4379-839A-EFB9297C9951}" destId="{6DC15619-079B-4899-8D4F-FAF5BA14967B}" srcOrd="0" destOrd="0" presId="urn:microsoft.com/office/officeart/2005/8/layout/lProcess2"/>
    <dgm:cxn modelId="{DAF175F7-51ED-4195-9C75-367ADAEE69FA}" type="presParOf" srcId="{AA1DB477-A5DC-4C2E-A33B-87AB249119F1}" destId="{15967224-A399-4036-B6D8-E58140E7305E}" srcOrd="1" destOrd="0" presId="urn:microsoft.com/office/officeart/2005/8/layout/lProcess2"/>
    <dgm:cxn modelId="{42BE4A17-D827-485E-925E-60D39254D035}" type="presParOf" srcId="{AA1DB477-A5DC-4C2E-A33B-87AB249119F1}" destId="{A409E58C-77A9-478B-96C1-40558AE4706A}" srcOrd="2" destOrd="0" presId="urn:microsoft.com/office/officeart/2005/8/layout/lProcess2"/>
    <dgm:cxn modelId="{A5BFF073-CBFB-4E72-BFD8-80CA3C586F27}" type="presParOf" srcId="{A409E58C-77A9-478B-96C1-40558AE4706A}" destId="{4EC1B755-6281-4217-97CF-E9EFF7947224}" srcOrd="0" destOrd="0" presId="urn:microsoft.com/office/officeart/2005/8/layout/lProcess2"/>
    <dgm:cxn modelId="{1DA50A12-1C7B-453D-B7B1-118927E8BF19}" type="presParOf" srcId="{A409E58C-77A9-478B-96C1-40558AE4706A}" destId="{A7F5F317-2CEF-425D-A5CA-5F4DD09A6C7E}" srcOrd="1" destOrd="0" presId="urn:microsoft.com/office/officeart/2005/8/layout/lProcess2"/>
    <dgm:cxn modelId="{AADCC20A-9F70-47DD-B8FB-384515C50566}" type="presParOf" srcId="{A409E58C-77A9-478B-96C1-40558AE4706A}" destId="{9ED34291-8C14-4970-9B70-738586CEC87C}" srcOrd="2" destOrd="0" presId="urn:microsoft.com/office/officeart/2005/8/layout/lProcess2"/>
    <dgm:cxn modelId="{32847D6A-D525-4F9B-8BED-5F2AFCDC5C96}" type="presParOf" srcId="{9ED34291-8C14-4970-9B70-738586CEC87C}" destId="{59FCEAB2-BD47-4A80-BB00-A993D24BE19A}" srcOrd="0" destOrd="0" presId="urn:microsoft.com/office/officeart/2005/8/layout/lProcess2"/>
    <dgm:cxn modelId="{AA073D97-C5FA-4B3B-A113-06E387AE58AB}" type="presParOf" srcId="{59FCEAB2-BD47-4A80-BB00-A993D24BE19A}" destId="{FFA99EA3-74A5-4903-A9AA-0197BA3C0CC2}" srcOrd="0" destOrd="0" presId="urn:microsoft.com/office/officeart/2005/8/layout/lProcess2"/>
    <dgm:cxn modelId="{8F61980F-9C4D-45A7-9CFD-6D66884DB7B7}" type="presParOf" srcId="{AA1DB477-A5DC-4C2E-A33B-87AB249119F1}" destId="{C0141811-2D3B-44F4-ADA2-D3DF8128F47B}" srcOrd="3" destOrd="0" presId="urn:microsoft.com/office/officeart/2005/8/layout/lProcess2"/>
    <dgm:cxn modelId="{73CD35F7-EB43-4828-BDFD-3CDAFA39DDF8}" type="presParOf" srcId="{AA1DB477-A5DC-4C2E-A33B-87AB249119F1}" destId="{8B213483-F8F9-45C5-A551-E5C48DFC3CAE}" srcOrd="4" destOrd="0" presId="urn:microsoft.com/office/officeart/2005/8/layout/lProcess2"/>
    <dgm:cxn modelId="{32B44880-CEB2-4764-A700-E2392D00B1D7}" type="presParOf" srcId="{8B213483-F8F9-45C5-A551-E5C48DFC3CAE}" destId="{8AA8A1DC-BDC6-4EF4-AC0C-FB8FD636785A}" srcOrd="0" destOrd="0" presId="urn:microsoft.com/office/officeart/2005/8/layout/lProcess2"/>
    <dgm:cxn modelId="{BB76DBCE-0159-4D3A-B1B2-E64C867B189E}" type="presParOf" srcId="{8B213483-F8F9-45C5-A551-E5C48DFC3CAE}" destId="{A7C23333-DFCA-42A7-B7A8-82CF13069572}" srcOrd="1" destOrd="0" presId="urn:microsoft.com/office/officeart/2005/8/layout/lProcess2"/>
    <dgm:cxn modelId="{8B5F1E10-705E-469C-B35D-1F28FB821A29}" type="presParOf" srcId="{8B213483-F8F9-45C5-A551-E5C48DFC3CAE}" destId="{584B3A11-05E0-4483-9F82-E88B42BF9839}" srcOrd="2" destOrd="0" presId="urn:microsoft.com/office/officeart/2005/8/layout/lProcess2"/>
    <dgm:cxn modelId="{2544C7D6-A86A-4CED-9BAD-9AD8EAE636E5}" type="presParOf" srcId="{584B3A11-05E0-4483-9F82-E88B42BF9839}" destId="{2884552A-57A0-4AFE-88C5-79FA854463B6}" srcOrd="0" destOrd="0" presId="urn:microsoft.com/office/officeart/2005/8/layout/lProcess2"/>
    <dgm:cxn modelId="{C69A3535-36E4-4F8D-A007-04DAFEF20653}" type="presParOf" srcId="{2884552A-57A0-4AFE-88C5-79FA854463B6}" destId="{AD7F426D-AB77-4567-B197-A6292D78E853}" srcOrd="0" destOrd="0" presId="urn:microsoft.com/office/officeart/2005/8/layout/lProcess2"/>
    <dgm:cxn modelId="{F47D5472-8F74-48C6-9022-31776E025F19}" type="presParOf" srcId="{AA1DB477-A5DC-4C2E-A33B-87AB249119F1}" destId="{291712C9-C0FA-461E-9675-35C1A33FE70A}" srcOrd="5" destOrd="0" presId="urn:microsoft.com/office/officeart/2005/8/layout/lProcess2"/>
    <dgm:cxn modelId="{7CCE3DF0-E983-4AF9-80AA-A74699532153}" type="presParOf" srcId="{AA1DB477-A5DC-4C2E-A33B-87AB249119F1}" destId="{99194414-345B-4A50-8269-292FA0A1EC89}" srcOrd="6" destOrd="0" presId="urn:microsoft.com/office/officeart/2005/8/layout/lProcess2"/>
    <dgm:cxn modelId="{77A39CDF-5D11-4A1F-AF23-850865B762A3}" type="presParOf" srcId="{99194414-345B-4A50-8269-292FA0A1EC89}" destId="{D4184341-5397-419E-B26E-17EF5F2E4765}" srcOrd="0" destOrd="0" presId="urn:microsoft.com/office/officeart/2005/8/layout/lProcess2"/>
    <dgm:cxn modelId="{71987563-CAD3-40F3-8843-4F0AB7A79B33}" type="presParOf" srcId="{99194414-345B-4A50-8269-292FA0A1EC89}" destId="{4DB8121A-B3B9-4968-A065-4C39E1DC74CD}" srcOrd="1" destOrd="0" presId="urn:microsoft.com/office/officeart/2005/8/layout/lProcess2"/>
    <dgm:cxn modelId="{068241CD-F911-4BD5-B4FB-F12E4C6D6F11}" type="presParOf" srcId="{99194414-345B-4A50-8269-292FA0A1EC89}" destId="{2E68F175-3721-4FA2-8333-DB18B1B0DCC9}" srcOrd="2" destOrd="0" presId="urn:microsoft.com/office/officeart/2005/8/layout/lProcess2"/>
    <dgm:cxn modelId="{0C9EC2E3-024B-4EAB-B0C2-7C115DED689E}" type="presParOf" srcId="{2E68F175-3721-4FA2-8333-DB18B1B0DCC9}" destId="{AE664B01-8F67-4EB9-B98B-EE6F83BA0806}" srcOrd="0" destOrd="0" presId="urn:microsoft.com/office/officeart/2005/8/layout/lProcess2"/>
    <dgm:cxn modelId="{1A9DCEA5-5157-474B-9548-0DB3ABDFC1DE}" type="presParOf" srcId="{AE664B01-8F67-4EB9-B98B-EE6F83BA0806}" destId="{AE6AE5FB-91E3-4504-9DA5-E59052BFDA1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60E8B269-2F90-411F-8DB1-A468370D73C0}" type="presOf" srcId="{3B8A5084-E35A-48D9-9B24-D03957A8E5F2}" destId="{4B954380-C2FE-42E1-A6B2-8668620C237B}" srcOrd="1" destOrd="0" presId="urn:microsoft.com/office/officeart/2005/8/layout/process4"/>
    <dgm:cxn modelId="{8A3FEC2D-C691-4C8D-9152-52B951E22AD1}" type="presOf" srcId="{3AA52255-F628-45FC-9461-882A3FFE5F4F}" destId="{B07FE786-255D-4538-96BB-BB6E962CB6A7}" srcOrd="0" destOrd="0" presId="urn:microsoft.com/office/officeart/2005/8/layout/process4"/>
    <dgm:cxn modelId="{D8CA6204-303C-4543-BAC8-9BEACE8F7F0A}" type="presOf" srcId="{52F4EE68-6A8C-4C8B-8C93-D4B7D6313EF8}" destId="{7A71BD3B-64D7-4F34-8572-3152B980DA5A}" srcOrd="0" destOrd="0" presId="urn:microsoft.com/office/officeart/2005/8/layout/process4"/>
    <dgm:cxn modelId="{DA88794D-24DE-47E1-B363-7E822895B1A7}" type="presOf" srcId="{3B8A5084-E35A-48D9-9B24-D03957A8E5F2}" destId="{4BC77585-3833-442F-8694-77F27EB476D9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9FBA1131-203F-4DB2-B276-511A7C2B2FE9}" type="presOf" srcId="{2C84C875-BBA1-4C41-973D-81E7A82EBB65}" destId="{6F087957-1CDC-46F3-A274-EC3766D7DA51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8946E614-0C3C-4357-8587-6F350A67B2FD}" type="presOf" srcId="{6B508AEB-FDFA-4951-8CBE-262F8E76A2CB}" destId="{1C05840D-7138-41AC-A59D-83ED268FCA24}" srcOrd="0" destOrd="0" presId="urn:microsoft.com/office/officeart/2005/8/layout/process4"/>
    <dgm:cxn modelId="{E81DF504-A077-4245-A11B-979235C306B3}" type="presOf" srcId="{AE78A536-6D35-433A-AC42-1415088DD511}" destId="{8EC80A5C-2587-48E9-A564-8A4B8A64A8DE}" srcOrd="0" destOrd="0" presId="urn:microsoft.com/office/officeart/2005/8/layout/process4"/>
    <dgm:cxn modelId="{77500AAE-6A6A-4066-B67C-B92FEAE2A949}" type="presParOf" srcId="{7A71BD3B-64D7-4F34-8572-3152B980DA5A}" destId="{42CAA8CA-8AB9-42C3-9FCE-6434647705D2}" srcOrd="0" destOrd="0" presId="urn:microsoft.com/office/officeart/2005/8/layout/process4"/>
    <dgm:cxn modelId="{BEF218BA-9C39-457C-B61C-CD62551B62D1}" type="presParOf" srcId="{42CAA8CA-8AB9-42C3-9FCE-6434647705D2}" destId="{4BC77585-3833-442F-8694-77F27EB476D9}" srcOrd="0" destOrd="0" presId="urn:microsoft.com/office/officeart/2005/8/layout/process4"/>
    <dgm:cxn modelId="{21A3E1AC-8D5B-47F3-8125-6DAEB3A6F86F}" type="presParOf" srcId="{42CAA8CA-8AB9-42C3-9FCE-6434647705D2}" destId="{4B954380-C2FE-42E1-A6B2-8668620C237B}" srcOrd="1" destOrd="0" presId="urn:microsoft.com/office/officeart/2005/8/layout/process4"/>
    <dgm:cxn modelId="{01B71593-EE1F-49C2-AAC8-8DA7DB9363DC}" type="presParOf" srcId="{42CAA8CA-8AB9-42C3-9FCE-6434647705D2}" destId="{FB87C059-F9F1-46D8-B63E-DFC0373940A2}" srcOrd="2" destOrd="0" presId="urn:microsoft.com/office/officeart/2005/8/layout/process4"/>
    <dgm:cxn modelId="{43E0C23F-0B6C-46DE-A0C0-A07F9F8AA9B8}" type="presParOf" srcId="{FB87C059-F9F1-46D8-B63E-DFC0373940A2}" destId="{B07FE786-255D-4538-96BB-BB6E962CB6A7}" srcOrd="0" destOrd="0" presId="urn:microsoft.com/office/officeart/2005/8/layout/process4"/>
    <dgm:cxn modelId="{13837DEA-76AC-42C8-AA70-674F636EE97C}" type="presParOf" srcId="{FB87C059-F9F1-46D8-B63E-DFC0373940A2}" destId="{6F087957-1CDC-46F3-A274-EC3766D7DA51}" srcOrd="1" destOrd="0" presId="urn:microsoft.com/office/officeart/2005/8/layout/process4"/>
    <dgm:cxn modelId="{8AF257F3-72B1-411B-B368-E0DE0621F6F6}" type="presParOf" srcId="{FB87C059-F9F1-46D8-B63E-DFC0373940A2}" destId="{8EC80A5C-2587-48E9-A564-8A4B8A64A8DE}" srcOrd="2" destOrd="0" presId="urn:microsoft.com/office/officeart/2005/8/layout/process4"/>
    <dgm:cxn modelId="{3C0C77AB-55B6-4374-9176-D04EF19287AE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1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职员资格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9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9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C9E36A3-5E9A-4EAF-B0D4-380EAD460D7B}" type="presOf" srcId="{AE78A536-6D35-433A-AC42-1415088DD511}" destId="{8EC80A5C-2587-48E9-A564-8A4B8A64A8DE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047672BF-6F4F-4BC9-9DC6-B375FF713794}" type="presOf" srcId="{2C84C875-BBA1-4C41-973D-81E7A82EBB65}" destId="{6F087957-1CDC-46F3-A274-EC3766D7DA51}" srcOrd="0" destOrd="0" presId="urn:microsoft.com/office/officeart/2005/8/layout/process4"/>
    <dgm:cxn modelId="{361FE106-23BD-407A-8EF6-C01CBAC93459}" type="presOf" srcId="{3AA52255-F628-45FC-9461-882A3FFE5F4F}" destId="{B07FE786-255D-4538-96BB-BB6E962CB6A7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E09F4220-899D-4CE6-B972-0E1227F83066}" type="presOf" srcId="{52F4EE68-6A8C-4C8B-8C93-D4B7D6313EF8}" destId="{7A71BD3B-64D7-4F34-8572-3152B980DA5A}" srcOrd="0" destOrd="0" presId="urn:microsoft.com/office/officeart/2005/8/layout/process4"/>
    <dgm:cxn modelId="{A64BAA47-09EF-436F-A5CF-A904C6C1E60E}" type="presOf" srcId="{3B8A5084-E35A-48D9-9B24-D03957A8E5F2}" destId="{4BC77585-3833-442F-8694-77F27EB476D9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20230A2F-DB63-40AD-A13D-E3A922211782}" type="presOf" srcId="{3B8A5084-E35A-48D9-9B24-D03957A8E5F2}" destId="{4B954380-C2FE-42E1-A6B2-8668620C237B}" srcOrd="1" destOrd="0" presId="urn:microsoft.com/office/officeart/2005/8/layout/process4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C46F2D34-E4B9-4B49-A6FC-DEF17FC9F346}" type="presOf" srcId="{6B508AEB-FDFA-4951-8CBE-262F8E76A2CB}" destId="{1C05840D-7138-41AC-A59D-83ED268FCA24}" srcOrd="0" destOrd="0" presId="urn:microsoft.com/office/officeart/2005/8/layout/process4"/>
    <dgm:cxn modelId="{24D400E7-BFC8-4429-982A-BA9F503354DB}" type="presParOf" srcId="{7A71BD3B-64D7-4F34-8572-3152B980DA5A}" destId="{42CAA8CA-8AB9-42C3-9FCE-6434647705D2}" srcOrd="0" destOrd="0" presId="urn:microsoft.com/office/officeart/2005/8/layout/process4"/>
    <dgm:cxn modelId="{35545C09-47D3-43DC-9D66-1C3C6ECD4464}" type="presParOf" srcId="{42CAA8CA-8AB9-42C3-9FCE-6434647705D2}" destId="{4BC77585-3833-442F-8694-77F27EB476D9}" srcOrd="0" destOrd="0" presId="urn:microsoft.com/office/officeart/2005/8/layout/process4"/>
    <dgm:cxn modelId="{8896D291-D181-4DD9-BDFA-7F5EBB79C667}" type="presParOf" srcId="{42CAA8CA-8AB9-42C3-9FCE-6434647705D2}" destId="{4B954380-C2FE-42E1-A6B2-8668620C237B}" srcOrd="1" destOrd="0" presId="urn:microsoft.com/office/officeart/2005/8/layout/process4"/>
    <dgm:cxn modelId="{5818DF88-FF5D-4D7D-BB64-B07BB03D35C6}" type="presParOf" srcId="{42CAA8CA-8AB9-42C3-9FCE-6434647705D2}" destId="{FB87C059-F9F1-46D8-B63E-DFC0373940A2}" srcOrd="2" destOrd="0" presId="urn:microsoft.com/office/officeart/2005/8/layout/process4"/>
    <dgm:cxn modelId="{ACCB837C-806F-4584-A68D-6E2213597ED0}" type="presParOf" srcId="{FB87C059-F9F1-46D8-B63E-DFC0373940A2}" destId="{B07FE786-255D-4538-96BB-BB6E962CB6A7}" srcOrd="0" destOrd="0" presId="urn:microsoft.com/office/officeart/2005/8/layout/process4"/>
    <dgm:cxn modelId="{1DE567AA-BAB1-42AE-9AC6-657EC04BA0F7}" type="presParOf" srcId="{FB87C059-F9F1-46D8-B63E-DFC0373940A2}" destId="{6F087957-1CDC-46F3-A274-EC3766D7DA51}" srcOrd="1" destOrd="0" presId="urn:microsoft.com/office/officeart/2005/8/layout/process4"/>
    <dgm:cxn modelId="{A2C829E3-73F5-411A-8C89-FF3C6CBB3766}" type="presParOf" srcId="{FB87C059-F9F1-46D8-B63E-DFC0373940A2}" destId="{8EC80A5C-2587-48E9-A564-8A4B8A64A8DE}" srcOrd="2" destOrd="0" presId="urn:microsoft.com/office/officeart/2005/8/layout/process4"/>
    <dgm:cxn modelId="{2D26E92B-D091-466F-815A-BFBC6C93CE30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A97C1DC-5530-4BE6-B737-6597B692585A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98A32BA-0E77-43AE-B91A-5D1A621519BE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DA880F-A0E0-4114-8EB3-D162E70A63B5}" type="par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13BD078-41D5-4F4E-9A48-B5D171133716}" type="sibTrans" cxnId="{71B872BD-88DF-48FB-9373-45A188F11B9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F1E37E-3C9F-48AD-9E90-38D9F48763C5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社会公民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9F6700-C318-40C9-929C-389F21BD6F64}" type="par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92EE73-F91B-40DE-9D94-C871ED485BFE}" type="sibTrans" cxnId="{12A1C8B2-CB77-47B5-948A-A008E717AC6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EAAEBF-3D2C-4F9C-A629-442A76987A99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第一学期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0B688E-A882-4D3A-9568-6C9B7D9ACF8A}" type="par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3A8DFF-4152-42A4-B0B5-1B5E8D7E6688}" type="sibTrans" cxnId="{0FF04248-3017-4ED5-B369-B37E17F61CA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4C76D7-34C2-41D0-AFD1-D56D6287B664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学校公民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22E70B-8EBC-4AC6-91C0-04B10A146F38}" type="par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40616DF-9215-4FE7-A486-2A9AA2A7069A}" type="sibTrans" cxnId="{FA8323A8-CBF4-450E-8D01-60BCFC3B8770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06D57F-EB4D-46D7-B175-590204B0F050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第二学期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53E4F34-BE6B-4E69-BECD-6528563E98FB}" type="par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C9B4CD-12EC-4657-A6B5-B8D291F0B480}" type="sibTrans" cxnId="{4321273C-8C63-4637-A126-5E3CC1904A63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631B79-1DAD-4797-8958-725CA56B37F1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8E5E1E-6251-452F-A922-1A72A0F08C6A}" type="par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097F43-4075-49EA-A7C9-7859A17EFED7}" type="sibTrans" cxnId="{5AA73589-DEBF-4A1B-8B73-A879877BFF6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6404C35-CA29-4CBD-A420-E8313B3262DC}">
      <dgm:prSet phldrT="[文本]" custT="1"/>
      <dgm:spPr/>
      <dgm:t>
        <a:bodyPr/>
        <a:lstStyle/>
        <a:p>
          <a:r>
            <a:rPr lang="zh-CN" altLang="en-US" sz="105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第三学年</a:t>
          </a:r>
          <a:endParaRPr lang="zh-CN" altLang="en-US" sz="105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0837A6E-A89B-4E3F-AB7E-76C8797C1A62}" type="par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CDE81D1-2D67-4459-B7C2-1B4C1A45564B}" type="sibTrans" cxnId="{74899CE1-8542-4CD6-8BB3-4BC1E7631CE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327CC2-C789-47B1-9DB0-90DC2AF83292}">
      <dgm:prSet phldrT="[文本]" custT="1"/>
      <dgm:spPr/>
      <dgm:t>
        <a:bodyPr/>
        <a:lstStyle/>
        <a:p>
          <a:r>
            <a:rPr lang="zh-CN" altLang="en-US" sz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企业公民</a:t>
          </a:r>
          <a:endParaRPr lang="zh-CN" altLang="en-US" sz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97D248-24D6-4194-8E9B-824BA4FADAF1}" type="par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F261CF-41B8-4115-85C7-5564CDB8B570}" type="sibTrans" cxnId="{A6881173-DDEA-4B77-8970-49AEA190EAB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1DB477-A5DC-4C2E-A33B-87AB249119F1}" type="pres">
      <dgm:prSet presAssocID="{EA97C1DC-5530-4BE6-B737-6597B692585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3420DFB-4D7F-4771-92EF-557F4D41FFF3}" type="pres">
      <dgm:prSet presAssocID="{998A32BA-0E77-43AE-B91A-5D1A621519BE}" presName="compNode" presStyleCnt="0"/>
      <dgm:spPr/>
    </dgm:pt>
    <dgm:pt modelId="{164F6C95-B083-4BEB-8024-50D6D149C999}" type="pres">
      <dgm:prSet presAssocID="{998A32BA-0E77-43AE-B91A-5D1A621519BE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4F5DAD79-DEF3-43D5-B863-607B0A2FB889}" type="pres">
      <dgm:prSet presAssocID="{998A32BA-0E77-43AE-B91A-5D1A621519BE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B06C0EF7-3D9C-4F6C-9751-753D38B13028}" type="pres">
      <dgm:prSet presAssocID="{998A32BA-0E77-43AE-B91A-5D1A621519BE}" presName="compChildNode" presStyleCnt="0"/>
      <dgm:spPr/>
    </dgm:pt>
    <dgm:pt modelId="{94E10D2F-2E29-4379-839A-EFB9297C9951}" type="pres">
      <dgm:prSet presAssocID="{998A32BA-0E77-43AE-B91A-5D1A621519BE}" presName="theInnerList" presStyleCnt="0"/>
      <dgm:spPr/>
    </dgm:pt>
    <dgm:pt modelId="{6DC15619-079B-4899-8D4F-FAF5BA14967B}" type="pres">
      <dgm:prSet presAssocID="{33F1E37E-3C9F-48AD-9E90-38D9F48763C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967224-A399-4036-B6D8-E58140E7305E}" type="pres">
      <dgm:prSet presAssocID="{998A32BA-0E77-43AE-B91A-5D1A621519BE}" presName="aSpace" presStyleCnt="0"/>
      <dgm:spPr/>
    </dgm:pt>
    <dgm:pt modelId="{A409E58C-77A9-478B-96C1-40558AE4706A}" type="pres">
      <dgm:prSet presAssocID="{43EAAEBF-3D2C-4F9C-A629-442A76987A99}" presName="compNode" presStyleCnt="0"/>
      <dgm:spPr/>
    </dgm:pt>
    <dgm:pt modelId="{4EC1B755-6281-4217-97CF-E9EFF7947224}" type="pres">
      <dgm:prSet presAssocID="{43EAAEBF-3D2C-4F9C-A629-442A76987A99}" presName="aNode" presStyleLbl="bgShp" presStyleIdx="1" presStyleCnt="4"/>
      <dgm:spPr/>
      <dgm:t>
        <a:bodyPr/>
        <a:lstStyle/>
        <a:p>
          <a:endParaRPr lang="zh-CN" altLang="en-US"/>
        </a:p>
      </dgm:t>
    </dgm:pt>
    <dgm:pt modelId="{A7F5F317-2CEF-425D-A5CA-5F4DD09A6C7E}" type="pres">
      <dgm:prSet presAssocID="{43EAAEBF-3D2C-4F9C-A629-442A76987A99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9ED34291-8C14-4970-9B70-738586CEC87C}" type="pres">
      <dgm:prSet presAssocID="{43EAAEBF-3D2C-4F9C-A629-442A76987A99}" presName="compChildNode" presStyleCnt="0"/>
      <dgm:spPr/>
    </dgm:pt>
    <dgm:pt modelId="{59FCEAB2-BD47-4A80-BB00-A993D24BE19A}" type="pres">
      <dgm:prSet presAssocID="{43EAAEBF-3D2C-4F9C-A629-442A76987A99}" presName="theInnerList" presStyleCnt="0"/>
      <dgm:spPr/>
    </dgm:pt>
    <dgm:pt modelId="{FFA99EA3-74A5-4903-A9AA-0197BA3C0CC2}" type="pres">
      <dgm:prSet presAssocID="{054C76D7-34C2-41D0-AFD1-D56D6287B66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141811-2D3B-44F4-ADA2-D3DF8128F47B}" type="pres">
      <dgm:prSet presAssocID="{43EAAEBF-3D2C-4F9C-A629-442A76987A99}" presName="aSpace" presStyleCnt="0"/>
      <dgm:spPr/>
    </dgm:pt>
    <dgm:pt modelId="{8B213483-F8F9-45C5-A551-E5C48DFC3CAE}" type="pres">
      <dgm:prSet presAssocID="{BB06D57F-EB4D-46D7-B175-590204B0F050}" presName="compNode" presStyleCnt="0"/>
      <dgm:spPr/>
    </dgm:pt>
    <dgm:pt modelId="{8AA8A1DC-BDC6-4EF4-AC0C-FB8FD636785A}" type="pres">
      <dgm:prSet presAssocID="{BB06D57F-EB4D-46D7-B175-590204B0F050}" presName="aNode" presStyleLbl="bgShp" presStyleIdx="2" presStyleCnt="4"/>
      <dgm:spPr/>
      <dgm:t>
        <a:bodyPr/>
        <a:lstStyle/>
        <a:p>
          <a:endParaRPr lang="zh-CN" altLang="en-US"/>
        </a:p>
      </dgm:t>
    </dgm:pt>
    <dgm:pt modelId="{A7C23333-DFCA-42A7-B7A8-82CF13069572}" type="pres">
      <dgm:prSet presAssocID="{BB06D57F-EB4D-46D7-B175-590204B0F050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584B3A11-05E0-4483-9F82-E88B42BF9839}" type="pres">
      <dgm:prSet presAssocID="{BB06D57F-EB4D-46D7-B175-590204B0F050}" presName="compChildNode" presStyleCnt="0"/>
      <dgm:spPr/>
    </dgm:pt>
    <dgm:pt modelId="{2884552A-57A0-4AFE-88C5-79FA854463B6}" type="pres">
      <dgm:prSet presAssocID="{BB06D57F-EB4D-46D7-B175-590204B0F050}" presName="theInnerList" presStyleCnt="0"/>
      <dgm:spPr/>
    </dgm:pt>
    <dgm:pt modelId="{AD7F426D-AB77-4567-B197-A6292D78E853}" type="pres">
      <dgm:prSet presAssocID="{90631B79-1DAD-4797-8958-725CA56B37F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1712C9-C0FA-461E-9675-35C1A33FE70A}" type="pres">
      <dgm:prSet presAssocID="{BB06D57F-EB4D-46D7-B175-590204B0F050}" presName="aSpace" presStyleCnt="0"/>
      <dgm:spPr/>
    </dgm:pt>
    <dgm:pt modelId="{99194414-345B-4A50-8269-292FA0A1EC89}" type="pres">
      <dgm:prSet presAssocID="{76404C35-CA29-4CBD-A420-E8313B3262DC}" presName="compNode" presStyleCnt="0"/>
      <dgm:spPr/>
    </dgm:pt>
    <dgm:pt modelId="{D4184341-5397-419E-B26E-17EF5F2E4765}" type="pres">
      <dgm:prSet presAssocID="{76404C35-CA29-4CBD-A420-E8313B3262DC}" presName="aNode" presStyleLbl="bgShp" presStyleIdx="3" presStyleCnt="4"/>
      <dgm:spPr/>
      <dgm:t>
        <a:bodyPr/>
        <a:lstStyle/>
        <a:p>
          <a:endParaRPr lang="zh-CN" altLang="en-US"/>
        </a:p>
      </dgm:t>
    </dgm:pt>
    <dgm:pt modelId="{4DB8121A-B3B9-4968-A065-4C39E1DC74CD}" type="pres">
      <dgm:prSet presAssocID="{76404C35-CA29-4CBD-A420-E8313B3262DC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2E68F175-3721-4FA2-8333-DB18B1B0DCC9}" type="pres">
      <dgm:prSet presAssocID="{76404C35-CA29-4CBD-A420-E8313B3262DC}" presName="compChildNode" presStyleCnt="0"/>
      <dgm:spPr/>
    </dgm:pt>
    <dgm:pt modelId="{AE664B01-8F67-4EB9-B98B-EE6F83BA0806}" type="pres">
      <dgm:prSet presAssocID="{76404C35-CA29-4CBD-A420-E8313B3262DC}" presName="theInnerList" presStyleCnt="0"/>
      <dgm:spPr/>
    </dgm:pt>
    <dgm:pt modelId="{AE6AE5FB-91E3-4504-9DA5-E59052BFDA1B}" type="pres">
      <dgm:prSet presAssocID="{E2327CC2-C789-47B1-9DB0-90DC2AF8329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AF34277-6FC6-45FA-AB20-289FFC1A51B0}" type="presOf" srcId="{43EAAEBF-3D2C-4F9C-A629-442A76987A99}" destId="{4EC1B755-6281-4217-97CF-E9EFF7947224}" srcOrd="0" destOrd="0" presId="urn:microsoft.com/office/officeart/2005/8/layout/lProcess2"/>
    <dgm:cxn modelId="{82DEC00A-1E0A-444C-9508-5F52E297D40E}" type="presOf" srcId="{90631B79-1DAD-4797-8958-725CA56B37F1}" destId="{AD7F426D-AB77-4567-B197-A6292D78E853}" srcOrd="0" destOrd="0" presId="urn:microsoft.com/office/officeart/2005/8/layout/lProcess2"/>
    <dgm:cxn modelId="{1B3FE4E7-E495-4AFC-917C-803AFA06B18B}" type="presOf" srcId="{33F1E37E-3C9F-48AD-9E90-38D9F48763C5}" destId="{6DC15619-079B-4899-8D4F-FAF5BA14967B}" srcOrd="0" destOrd="0" presId="urn:microsoft.com/office/officeart/2005/8/layout/lProcess2"/>
    <dgm:cxn modelId="{8CB2E2EF-B922-49F2-A42B-C7A79D5E65EC}" type="presOf" srcId="{BB06D57F-EB4D-46D7-B175-590204B0F050}" destId="{8AA8A1DC-BDC6-4EF4-AC0C-FB8FD636785A}" srcOrd="0" destOrd="0" presId="urn:microsoft.com/office/officeart/2005/8/layout/lProcess2"/>
    <dgm:cxn modelId="{12A1C8B2-CB77-47B5-948A-A008E717AC61}" srcId="{998A32BA-0E77-43AE-B91A-5D1A621519BE}" destId="{33F1E37E-3C9F-48AD-9E90-38D9F48763C5}" srcOrd="0" destOrd="0" parTransId="{A79F6700-C318-40C9-929C-389F21BD6F64}" sibTransId="{4392EE73-F91B-40DE-9D94-C871ED485BFE}"/>
    <dgm:cxn modelId="{74899CE1-8542-4CD6-8BB3-4BC1E7631CEB}" srcId="{EA97C1DC-5530-4BE6-B737-6597B692585A}" destId="{76404C35-CA29-4CBD-A420-E8313B3262DC}" srcOrd="3" destOrd="0" parTransId="{80837A6E-A89B-4E3F-AB7E-76C8797C1A62}" sibTransId="{DCDE81D1-2D67-4459-B7C2-1B4C1A45564B}"/>
    <dgm:cxn modelId="{A6881173-DDEA-4B77-8970-49AEA190EABD}" srcId="{76404C35-CA29-4CBD-A420-E8313B3262DC}" destId="{E2327CC2-C789-47B1-9DB0-90DC2AF83292}" srcOrd="0" destOrd="0" parTransId="{C597D248-24D6-4194-8E9B-824BA4FADAF1}" sibTransId="{9CF261CF-41B8-4115-85C7-5564CDB8B570}"/>
    <dgm:cxn modelId="{E178DF1B-7A66-4BEA-AA92-7E6AFFAFDCFB}" type="presOf" srcId="{76404C35-CA29-4CBD-A420-E8313B3262DC}" destId="{4DB8121A-B3B9-4968-A065-4C39E1DC74CD}" srcOrd="1" destOrd="0" presId="urn:microsoft.com/office/officeart/2005/8/layout/lProcess2"/>
    <dgm:cxn modelId="{79B4A7C1-5A9E-4B0D-A255-CB2D66D96C25}" type="presOf" srcId="{054C76D7-34C2-41D0-AFD1-D56D6287B664}" destId="{FFA99EA3-74A5-4903-A9AA-0197BA3C0CC2}" srcOrd="0" destOrd="0" presId="urn:microsoft.com/office/officeart/2005/8/layout/lProcess2"/>
    <dgm:cxn modelId="{FA8323A8-CBF4-450E-8D01-60BCFC3B8770}" srcId="{43EAAEBF-3D2C-4F9C-A629-442A76987A99}" destId="{054C76D7-34C2-41D0-AFD1-D56D6287B664}" srcOrd="0" destOrd="0" parTransId="{A722E70B-8EBC-4AC6-91C0-04B10A146F38}" sibTransId="{E40616DF-9215-4FE7-A486-2A9AA2A7069A}"/>
    <dgm:cxn modelId="{0FF04248-3017-4ED5-B369-B37E17F61CAD}" srcId="{EA97C1DC-5530-4BE6-B737-6597B692585A}" destId="{43EAAEBF-3D2C-4F9C-A629-442A76987A99}" srcOrd="1" destOrd="0" parTransId="{260B688E-A882-4D3A-9568-6C9B7D9ACF8A}" sibTransId="{983A8DFF-4152-42A4-B0B5-1B5E8D7E6688}"/>
    <dgm:cxn modelId="{88AC7A0D-EA95-42E9-9F13-38BCABDC5F0C}" type="presOf" srcId="{43EAAEBF-3D2C-4F9C-A629-442A76987A99}" destId="{A7F5F317-2CEF-425D-A5CA-5F4DD09A6C7E}" srcOrd="1" destOrd="0" presId="urn:microsoft.com/office/officeart/2005/8/layout/lProcess2"/>
    <dgm:cxn modelId="{F032CAD4-CA84-4636-A539-45A80989416A}" type="presOf" srcId="{BB06D57F-EB4D-46D7-B175-590204B0F050}" destId="{A7C23333-DFCA-42A7-B7A8-82CF13069572}" srcOrd="1" destOrd="0" presId="urn:microsoft.com/office/officeart/2005/8/layout/lProcess2"/>
    <dgm:cxn modelId="{4321273C-8C63-4637-A126-5E3CC1904A63}" srcId="{EA97C1DC-5530-4BE6-B737-6597B692585A}" destId="{BB06D57F-EB4D-46D7-B175-590204B0F050}" srcOrd="2" destOrd="0" parTransId="{453E4F34-BE6B-4E69-BECD-6528563E98FB}" sibTransId="{67C9B4CD-12EC-4657-A6B5-B8D291F0B480}"/>
    <dgm:cxn modelId="{38D71857-3CEC-4ED0-B304-03BD587822A2}" type="presOf" srcId="{EA97C1DC-5530-4BE6-B737-6597B692585A}" destId="{AA1DB477-A5DC-4C2E-A33B-87AB249119F1}" srcOrd="0" destOrd="0" presId="urn:microsoft.com/office/officeart/2005/8/layout/lProcess2"/>
    <dgm:cxn modelId="{5AA73589-DEBF-4A1B-8B73-A879877BFF6E}" srcId="{BB06D57F-EB4D-46D7-B175-590204B0F050}" destId="{90631B79-1DAD-4797-8958-725CA56B37F1}" srcOrd="0" destOrd="0" parTransId="{DE8E5E1E-6251-452F-A922-1A72A0F08C6A}" sibTransId="{04097F43-4075-49EA-A7C9-7859A17EFED7}"/>
    <dgm:cxn modelId="{BECC5941-E7C8-4CE8-8155-28E98B91211D}" type="presOf" srcId="{E2327CC2-C789-47B1-9DB0-90DC2AF83292}" destId="{AE6AE5FB-91E3-4504-9DA5-E59052BFDA1B}" srcOrd="0" destOrd="0" presId="urn:microsoft.com/office/officeart/2005/8/layout/lProcess2"/>
    <dgm:cxn modelId="{8998FBA6-C6AA-4DC8-BCEC-59C5FAF29A43}" type="presOf" srcId="{998A32BA-0E77-43AE-B91A-5D1A621519BE}" destId="{164F6C95-B083-4BEB-8024-50D6D149C999}" srcOrd="0" destOrd="0" presId="urn:microsoft.com/office/officeart/2005/8/layout/lProcess2"/>
    <dgm:cxn modelId="{71B872BD-88DF-48FB-9373-45A188F11B9B}" srcId="{EA97C1DC-5530-4BE6-B737-6597B692585A}" destId="{998A32BA-0E77-43AE-B91A-5D1A621519BE}" srcOrd="0" destOrd="0" parTransId="{E3DA880F-A0E0-4114-8EB3-D162E70A63B5}" sibTransId="{A13BD078-41D5-4F4E-9A48-B5D171133716}"/>
    <dgm:cxn modelId="{BC3682E6-3AEC-4820-AF63-D4A20A41B2B5}" type="presOf" srcId="{998A32BA-0E77-43AE-B91A-5D1A621519BE}" destId="{4F5DAD79-DEF3-43D5-B863-607B0A2FB889}" srcOrd="1" destOrd="0" presId="urn:microsoft.com/office/officeart/2005/8/layout/lProcess2"/>
    <dgm:cxn modelId="{56F90053-BFAC-4CA3-9AE5-91A44A6E204B}" type="presOf" srcId="{76404C35-CA29-4CBD-A420-E8313B3262DC}" destId="{D4184341-5397-419E-B26E-17EF5F2E4765}" srcOrd="0" destOrd="0" presId="urn:microsoft.com/office/officeart/2005/8/layout/lProcess2"/>
    <dgm:cxn modelId="{4CD3DE4F-D7D7-4F9B-8B65-92F7C244A21F}" type="presParOf" srcId="{AA1DB477-A5DC-4C2E-A33B-87AB249119F1}" destId="{43420DFB-4D7F-4771-92EF-557F4D41FFF3}" srcOrd="0" destOrd="0" presId="urn:microsoft.com/office/officeart/2005/8/layout/lProcess2"/>
    <dgm:cxn modelId="{98C6627B-164A-4CBF-9519-1D7ECC262373}" type="presParOf" srcId="{43420DFB-4D7F-4771-92EF-557F4D41FFF3}" destId="{164F6C95-B083-4BEB-8024-50D6D149C999}" srcOrd="0" destOrd="0" presId="urn:microsoft.com/office/officeart/2005/8/layout/lProcess2"/>
    <dgm:cxn modelId="{4258FF30-D413-41ED-85C5-3D51AAA90EB6}" type="presParOf" srcId="{43420DFB-4D7F-4771-92EF-557F4D41FFF3}" destId="{4F5DAD79-DEF3-43D5-B863-607B0A2FB889}" srcOrd="1" destOrd="0" presId="urn:microsoft.com/office/officeart/2005/8/layout/lProcess2"/>
    <dgm:cxn modelId="{DF414F91-187B-4E80-9E27-A0EB08A24E5A}" type="presParOf" srcId="{43420DFB-4D7F-4771-92EF-557F4D41FFF3}" destId="{B06C0EF7-3D9C-4F6C-9751-753D38B13028}" srcOrd="2" destOrd="0" presId="urn:microsoft.com/office/officeart/2005/8/layout/lProcess2"/>
    <dgm:cxn modelId="{504E8151-3D8E-42FE-AF15-5A9BD717D64B}" type="presParOf" srcId="{B06C0EF7-3D9C-4F6C-9751-753D38B13028}" destId="{94E10D2F-2E29-4379-839A-EFB9297C9951}" srcOrd="0" destOrd="0" presId="urn:microsoft.com/office/officeart/2005/8/layout/lProcess2"/>
    <dgm:cxn modelId="{597B60A8-C953-4E35-BD7C-E2A66E02E862}" type="presParOf" srcId="{94E10D2F-2E29-4379-839A-EFB9297C9951}" destId="{6DC15619-079B-4899-8D4F-FAF5BA14967B}" srcOrd="0" destOrd="0" presId="urn:microsoft.com/office/officeart/2005/8/layout/lProcess2"/>
    <dgm:cxn modelId="{EE574B3C-9CB7-4F74-8C09-15F876308A80}" type="presParOf" srcId="{AA1DB477-A5DC-4C2E-A33B-87AB249119F1}" destId="{15967224-A399-4036-B6D8-E58140E7305E}" srcOrd="1" destOrd="0" presId="urn:microsoft.com/office/officeart/2005/8/layout/lProcess2"/>
    <dgm:cxn modelId="{45870170-49BE-4268-A770-10B8B743EAB2}" type="presParOf" srcId="{AA1DB477-A5DC-4C2E-A33B-87AB249119F1}" destId="{A409E58C-77A9-478B-96C1-40558AE4706A}" srcOrd="2" destOrd="0" presId="urn:microsoft.com/office/officeart/2005/8/layout/lProcess2"/>
    <dgm:cxn modelId="{B8582478-2C6D-4D76-92D1-1BF272E55165}" type="presParOf" srcId="{A409E58C-77A9-478B-96C1-40558AE4706A}" destId="{4EC1B755-6281-4217-97CF-E9EFF7947224}" srcOrd="0" destOrd="0" presId="urn:microsoft.com/office/officeart/2005/8/layout/lProcess2"/>
    <dgm:cxn modelId="{E424F761-7770-479A-BF76-399F580B1BD2}" type="presParOf" srcId="{A409E58C-77A9-478B-96C1-40558AE4706A}" destId="{A7F5F317-2CEF-425D-A5CA-5F4DD09A6C7E}" srcOrd="1" destOrd="0" presId="urn:microsoft.com/office/officeart/2005/8/layout/lProcess2"/>
    <dgm:cxn modelId="{47FF3E2E-BCF6-418D-A883-A25DD34225A1}" type="presParOf" srcId="{A409E58C-77A9-478B-96C1-40558AE4706A}" destId="{9ED34291-8C14-4970-9B70-738586CEC87C}" srcOrd="2" destOrd="0" presId="urn:microsoft.com/office/officeart/2005/8/layout/lProcess2"/>
    <dgm:cxn modelId="{B67E6AF2-DB70-4AD2-B6F8-CC389E7A1CCE}" type="presParOf" srcId="{9ED34291-8C14-4970-9B70-738586CEC87C}" destId="{59FCEAB2-BD47-4A80-BB00-A993D24BE19A}" srcOrd="0" destOrd="0" presId="urn:microsoft.com/office/officeart/2005/8/layout/lProcess2"/>
    <dgm:cxn modelId="{96D056E4-6297-4D22-B463-31160092A3FA}" type="presParOf" srcId="{59FCEAB2-BD47-4A80-BB00-A993D24BE19A}" destId="{FFA99EA3-74A5-4903-A9AA-0197BA3C0CC2}" srcOrd="0" destOrd="0" presId="urn:microsoft.com/office/officeart/2005/8/layout/lProcess2"/>
    <dgm:cxn modelId="{B71AA5BD-43CB-4F80-8AEA-1BEB9E7769F1}" type="presParOf" srcId="{AA1DB477-A5DC-4C2E-A33B-87AB249119F1}" destId="{C0141811-2D3B-44F4-ADA2-D3DF8128F47B}" srcOrd="3" destOrd="0" presId="urn:microsoft.com/office/officeart/2005/8/layout/lProcess2"/>
    <dgm:cxn modelId="{EF2BE472-42D7-4290-8689-33FB2C688084}" type="presParOf" srcId="{AA1DB477-A5DC-4C2E-A33B-87AB249119F1}" destId="{8B213483-F8F9-45C5-A551-E5C48DFC3CAE}" srcOrd="4" destOrd="0" presId="urn:microsoft.com/office/officeart/2005/8/layout/lProcess2"/>
    <dgm:cxn modelId="{FA6E3BB2-270D-48C1-91A5-EA9E1E68E112}" type="presParOf" srcId="{8B213483-F8F9-45C5-A551-E5C48DFC3CAE}" destId="{8AA8A1DC-BDC6-4EF4-AC0C-FB8FD636785A}" srcOrd="0" destOrd="0" presId="urn:microsoft.com/office/officeart/2005/8/layout/lProcess2"/>
    <dgm:cxn modelId="{5B05668F-3572-4E58-988B-B9872BDBE296}" type="presParOf" srcId="{8B213483-F8F9-45C5-A551-E5C48DFC3CAE}" destId="{A7C23333-DFCA-42A7-B7A8-82CF13069572}" srcOrd="1" destOrd="0" presId="urn:microsoft.com/office/officeart/2005/8/layout/lProcess2"/>
    <dgm:cxn modelId="{A308B379-2566-4523-A0CA-BB4B04BC8CDC}" type="presParOf" srcId="{8B213483-F8F9-45C5-A551-E5C48DFC3CAE}" destId="{584B3A11-05E0-4483-9F82-E88B42BF9839}" srcOrd="2" destOrd="0" presId="urn:microsoft.com/office/officeart/2005/8/layout/lProcess2"/>
    <dgm:cxn modelId="{1F4D6538-DF68-4DC1-AD6F-A82FA24C2749}" type="presParOf" srcId="{584B3A11-05E0-4483-9F82-E88B42BF9839}" destId="{2884552A-57A0-4AFE-88C5-79FA854463B6}" srcOrd="0" destOrd="0" presId="urn:microsoft.com/office/officeart/2005/8/layout/lProcess2"/>
    <dgm:cxn modelId="{B12E0FDC-324B-4B56-BB32-7ECF87438EFD}" type="presParOf" srcId="{2884552A-57A0-4AFE-88C5-79FA854463B6}" destId="{AD7F426D-AB77-4567-B197-A6292D78E853}" srcOrd="0" destOrd="0" presId="urn:microsoft.com/office/officeart/2005/8/layout/lProcess2"/>
    <dgm:cxn modelId="{1C1B6108-22DD-426C-AB1B-B2C5BF58F4FE}" type="presParOf" srcId="{AA1DB477-A5DC-4C2E-A33B-87AB249119F1}" destId="{291712C9-C0FA-461E-9675-35C1A33FE70A}" srcOrd="5" destOrd="0" presId="urn:microsoft.com/office/officeart/2005/8/layout/lProcess2"/>
    <dgm:cxn modelId="{C195B0E6-81B3-49D9-A71C-449CAE716CE3}" type="presParOf" srcId="{AA1DB477-A5DC-4C2E-A33B-87AB249119F1}" destId="{99194414-345B-4A50-8269-292FA0A1EC89}" srcOrd="6" destOrd="0" presId="urn:microsoft.com/office/officeart/2005/8/layout/lProcess2"/>
    <dgm:cxn modelId="{78C4E15C-E467-413B-AD97-5FF9F54A150E}" type="presParOf" srcId="{99194414-345B-4A50-8269-292FA0A1EC89}" destId="{D4184341-5397-419E-B26E-17EF5F2E4765}" srcOrd="0" destOrd="0" presId="urn:microsoft.com/office/officeart/2005/8/layout/lProcess2"/>
    <dgm:cxn modelId="{AAE79F5C-75DB-4DE7-8C0A-ED5871911FDD}" type="presParOf" srcId="{99194414-345B-4A50-8269-292FA0A1EC89}" destId="{4DB8121A-B3B9-4968-A065-4C39E1DC74CD}" srcOrd="1" destOrd="0" presId="urn:microsoft.com/office/officeart/2005/8/layout/lProcess2"/>
    <dgm:cxn modelId="{3AC26DD8-6F0F-4C25-B835-39B93C8C754C}" type="presParOf" srcId="{99194414-345B-4A50-8269-292FA0A1EC89}" destId="{2E68F175-3721-4FA2-8333-DB18B1B0DCC9}" srcOrd="2" destOrd="0" presId="urn:microsoft.com/office/officeart/2005/8/layout/lProcess2"/>
    <dgm:cxn modelId="{C27AE006-C660-4A55-8C65-4DD537936387}" type="presParOf" srcId="{2E68F175-3721-4FA2-8333-DB18B1B0DCC9}" destId="{AE664B01-8F67-4EB9-B98B-EE6F83BA0806}" srcOrd="0" destOrd="0" presId="urn:microsoft.com/office/officeart/2005/8/layout/lProcess2"/>
    <dgm:cxn modelId="{FF7D93DE-3995-468F-8348-711C4C6FE19E}" type="presParOf" srcId="{AE664B01-8F67-4EB9-B98B-EE6F83BA0806}" destId="{AE6AE5FB-91E3-4504-9DA5-E59052BFDA1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23EA8-1142-4907-AFAE-909A19D48D5C}" type="doc">
      <dgm:prSet loTypeId="urn:microsoft.com/office/officeart/2005/8/layout/architecture+Icon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2CA526F7-D573-4F8C-A215-2B0C0D875FA3}">
      <dgm:prSet phldrT="[文本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教育理论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F1B59B1E-A1A5-4D4F-8883-27D4138EBE42}" type="parTrans" cxnId="{85199EC9-E347-48EA-8FE2-BF7597032C4E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43F53AB8-4A82-45DD-96CB-FB91AE87CB3A}" type="sibTrans" cxnId="{85199EC9-E347-48EA-8FE2-BF7597032C4E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A236F01-1D43-4CD6-8227-B89630B2A0C3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教育人类学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79220398-B0AC-4AE5-A831-7D01459215B8}" type="parTrans" cxnId="{2FE56C8B-30C2-4C28-95DF-1FF463F2226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B51D7B46-FFDC-48BF-A897-8E8C06483CE6}" type="sibTrans" cxnId="{2FE56C8B-30C2-4C28-95DF-1FF463F22262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8932B53-6DFE-4B97-8E26-B75AAC5F6CEB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社会学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55D9E136-A44C-47F7-AE70-C8B13BA96E5E}" type="parTrans" cxnId="{98541AFC-F7F5-4D03-900B-8528AF435193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CE27830-661A-432C-ABBF-4E6540CEA694}" type="sibTrans" cxnId="{98541AFC-F7F5-4D03-900B-8528AF435193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729485C2-BE44-4946-B2F9-9BEE279ACE53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教育学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81E6366D-DE02-4140-9F92-45CF7792B1B2}" type="parTrans" cxnId="{45B4FA28-E095-4C0F-9E66-BF5B4D972AA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81CF07BA-CE9D-4C99-9B18-F262ADCCB1C7}" type="sibTrans" cxnId="{45B4FA28-E095-4C0F-9E66-BF5B4D972AA6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20480FBF-F980-41FF-8DAC-BC24D26C3094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心理学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539C2AF1-BCF1-44F6-8119-39D20B25335D}" type="parTrans" cxnId="{965A7B36-4989-49D6-A887-257F433D42CD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56D7606A-1C4B-464C-B5EB-DAFCFD89522A}" type="sibTrans" cxnId="{965A7B36-4989-49D6-A887-257F433D42CD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1E93A209-0022-48B8-AB7D-397936347E6D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脑神经学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90E5418B-C6D9-4392-92C5-D788F4AB9BF7}" type="parTrans" cxnId="{544D9936-D9A7-4635-9970-B92084B73E79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813816E-639B-4987-8561-472F68DCA802}" type="sibTrans" cxnId="{544D9936-D9A7-4635-9970-B92084B73E79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2B3783E0-7CE9-408B-9160-8D367CCD580D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教育哲学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D8256EC3-2C69-4876-A0B1-93A9C83D7004}" type="parTrans" cxnId="{11F90991-C753-4553-9ACC-C671DFB2E987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39E85DB7-9A2E-45BF-ADBD-7B428A3B26C0}" type="sibTrans" cxnId="{11F90991-C753-4553-9ACC-C671DFB2E987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F8184233-AEA3-4B1F-A290-E8AF50AC7660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组织行为学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011B76CC-0C2F-42F2-8CC0-4227F8A122A5}" type="parTrans" cxnId="{CBE9302B-EBD2-462E-B4A0-3C936F1FA85F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89C61385-C70C-48EC-8BA6-16EFEB9D6483}" type="sibTrans" cxnId="{CBE9302B-EBD2-462E-B4A0-3C936F1FA85F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C1C7CEA2-B655-4051-BD69-3FA70A131132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文化动力学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ACC8AA3D-DB81-4844-A3A4-2CA82F05C6B5}" type="parTrans" cxnId="{4D50A035-D7F5-44C5-A7BD-4A517D71A27B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D9F8E43A-E154-4171-A6F1-471525B48FE8}" type="sibTrans" cxnId="{4D50A035-D7F5-44C5-A7BD-4A517D71A27B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4A0723E9-9675-47A6-8A50-23BA0077F21A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信息技术学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FBA24EBE-9B2E-4704-AC1E-261BA8FF0BB4}" type="parTrans" cxnId="{5E61D409-CEA2-4FAB-8AE2-8DF67A42B5F3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3F334351-AF1A-4BE2-B800-FA4A85E8F39C}" type="sibTrans" cxnId="{5E61D409-CEA2-4FAB-8AE2-8DF67A42B5F3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688396FB-AC3A-403F-BEED-B56DC3CAF1B2}">
      <dgm:prSet phldrT="[文本]"/>
      <dgm:spPr/>
      <dgm:t>
        <a:bodyPr/>
        <a:lstStyle/>
        <a:p>
          <a:r>
            <a:rPr lang="zh-CN" altLang="en-US" b="1" dirty="0" smtClean="0">
              <a:latin typeface="黑体" pitchFamily="49" charset="-122"/>
              <a:ea typeface="黑体" pitchFamily="49" charset="-122"/>
            </a:rPr>
            <a:t>管理学</a:t>
          </a:r>
          <a:endParaRPr lang="zh-CN" altLang="en-US" b="1" dirty="0">
            <a:latin typeface="黑体" pitchFamily="49" charset="-122"/>
            <a:ea typeface="黑体" pitchFamily="49" charset="-122"/>
          </a:endParaRPr>
        </a:p>
      </dgm:t>
    </dgm:pt>
    <dgm:pt modelId="{75F145E8-D458-4509-A400-12FB476E9222}" type="parTrans" cxnId="{C089B45F-1B27-4129-AD6B-79A5257D4274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2C1B52FD-DEEE-48E1-8CC1-C052955D2FE8}" type="sibTrans" cxnId="{C089B45F-1B27-4129-AD6B-79A5257D4274}">
      <dgm:prSet/>
      <dgm:spPr/>
      <dgm:t>
        <a:bodyPr/>
        <a:lstStyle/>
        <a:p>
          <a:endParaRPr lang="zh-CN" altLang="en-US" b="1">
            <a:latin typeface="黑体" pitchFamily="49" charset="-122"/>
            <a:ea typeface="黑体" pitchFamily="49" charset="-122"/>
          </a:endParaRPr>
        </a:p>
      </dgm:t>
    </dgm:pt>
    <dgm:pt modelId="{5A3EADA2-BE7C-4F76-B51F-98D495B99870}" type="pres">
      <dgm:prSet presAssocID="{1C323EA8-1142-4907-AFAE-909A19D48D5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7C036D3-0E9B-4287-BEAF-F61A997AC6D4}" type="pres">
      <dgm:prSet presAssocID="{2CA526F7-D573-4F8C-A215-2B0C0D875FA3}" presName="vertOne" presStyleCnt="0"/>
      <dgm:spPr/>
    </dgm:pt>
    <dgm:pt modelId="{77715D61-7B25-4407-9BFD-A655EB4FB044}" type="pres">
      <dgm:prSet presAssocID="{2CA526F7-D573-4F8C-A215-2B0C0D875FA3}" presName="txOne" presStyleLbl="node0" presStyleIdx="0" presStyleCnt="1" custScaleY="4209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D5A0602-5A1F-4F17-BCCE-FA12667916C7}" type="pres">
      <dgm:prSet presAssocID="{2CA526F7-D573-4F8C-A215-2B0C0D875FA3}" presName="parTransOne" presStyleCnt="0"/>
      <dgm:spPr/>
    </dgm:pt>
    <dgm:pt modelId="{D26DEBF7-A12F-4E1D-81C0-FAACF56E6144}" type="pres">
      <dgm:prSet presAssocID="{2CA526F7-D573-4F8C-A215-2B0C0D875FA3}" presName="horzOne" presStyleCnt="0"/>
      <dgm:spPr/>
    </dgm:pt>
    <dgm:pt modelId="{A8A6CBB6-A604-443C-9101-21D0C483C402}" type="pres">
      <dgm:prSet presAssocID="{DA236F01-1D43-4CD6-8227-B89630B2A0C3}" presName="vertTwo" presStyleCnt="0"/>
      <dgm:spPr/>
    </dgm:pt>
    <dgm:pt modelId="{2B653AEC-EB5B-4072-9B82-E0FD4C5608EB}" type="pres">
      <dgm:prSet presAssocID="{DA236F01-1D43-4CD6-8227-B89630B2A0C3}" presName="txTwo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26098E7-5A15-4769-8FA1-6E6216C9AC73}" type="pres">
      <dgm:prSet presAssocID="{DA236F01-1D43-4CD6-8227-B89630B2A0C3}" presName="horzTwo" presStyleCnt="0"/>
      <dgm:spPr/>
    </dgm:pt>
    <dgm:pt modelId="{53E70420-7D8E-406E-9820-B1C0B36451CA}" type="pres">
      <dgm:prSet presAssocID="{B51D7B46-FFDC-48BF-A897-8E8C06483CE6}" presName="sibSpaceTwo" presStyleCnt="0"/>
      <dgm:spPr/>
    </dgm:pt>
    <dgm:pt modelId="{B5DB3EBE-6FC3-41F8-9CD1-B70E51168297}" type="pres">
      <dgm:prSet presAssocID="{D8932B53-6DFE-4B97-8E26-B75AAC5F6CEB}" presName="vertTwo" presStyleCnt="0"/>
      <dgm:spPr/>
    </dgm:pt>
    <dgm:pt modelId="{84DC1F5F-5D48-4156-B8EC-E286FE438FF5}" type="pres">
      <dgm:prSet presAssocID="{D8932B53-6DFE-4B97-8E26-B75AAC5F6CEB}" presName="txTwo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E216C4D-17C5-438D-B0B1-008B34CC8698}" type="pres">
      <dgm:prSet presAssocID="{D8932B53-6DFE-4B97-8E26-B75AAC5F6CEB}" presName="horzTwo" presStyleCnt="0"/>
      <dgm:spPr/>
    </dgm:pt>
    <dgm:pt modelId="{DC478F18-58A7-447D-9A64-8CAC8B78EA82}" type="pres">
      <dgm:prSet presAssocID="{DCE27830-661A-432C-ABBF-4E6540CEA694}" presName="sibSpaceTwo" presStyleCnt="0"/>
      <dgm:spPr/>
    </dgm:pt>
    <dgm:pt modelId="{C9B26FFF-C4A8-4E69-80F4-9560C6E7D4F9}" type="pres">
      <dgm:prSet presAssocID="{729485C2-BE44-4946-B2F9-9BEE279ACE53}" presName="vertTwo" presStyleCnt="0"/>
      <dgm:spPr/>
    </dgm:pt>
    <dgm:pt modelId="{38B15EDB-6C94-4933-A225-2E6C259694A0}" type="pres">
      <dgm:prSet presAssocID="{729485C2-BE44-4946-B2F9-9BEE279ACE53}" presName="txTwo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5048EDD-3E06-4727-990C-C7E0AF65F030}" type="pres">
      <dgm:prSet presAssocID="{729485C2-BE44-4946-B2F9-9BEE279ACE53}" presName="horzTwo" presStyleCnt="0"/>
      <dgm:spPr/>
    </dgm:pt>
    <dgm:pt modelId="{015676B1-F7FB-48AA-9FE9-21AB6757651F}" type="pres">
      <dgm:prSet presAssocID="{81CF07BA-CE9D-4C99-9B18-F262ADCCB1C7}" presName="sibSpaceTwo" presStyleCnt="0"/>
      <dgm:spPr/>
    </dgm:pt>
    <dgm:pt modelId="{2F7CA319-B81D-43EA-AFFD-41BE0626EA0A}" type="pres">
      <dgm:prSet presAssocID="{20480FBF-F980-41FF-8DAC-BC24D26C3094}" presName="vertTwo" presStyleCnt="0"/>
      <dgm:spPr/>
    </dgm:pt>
    <dgm:pt modelId="{63EE167E-BDFB-4406-A772-48FE4E0D4E2F}" type="pres">
      <dgm:prSet presAssocID="{20480FBF-F980-41FF-8DAC-BC24D26C3094}" presName="txTwo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FB2F7BE-3C40-489F-BF7D-19D0847F10FE}" type="pres">
      <dgm:prSet presAssocID="{20480FBF-F980-41FF-8DAC-BC24D26C3094}" presName="horzTwo" presStyleCnt="0"/>
      <dgm:spPr/>
    </dgm:pt>
    <dgm:pt modelId="{6F7913F5-62F5-409F-B9FE-E7435E6658C8}" type="pres">
      <dgm:prSet presAssocID="{56D7606A-1C4B-464C-B5EB-DAFCFD89522A}" presName="sibSpaceTwo" presStyleCnt="0"/>
      <dgm:spPr/>
    </dgm:pt>
    <dgm:pt modelId="{7C4D4BD1-4678-48FD-AD8A-D6C2F0F1A00F}" type="pres">
      <dgm:prSet presAssocID="{1E93A209-0022-48B8-AB7D-397936347E6D}" presName="vertTwo" presStyleCnt="0"/>
      <dgm:spPr/>
    </dgm:pt>
    <dgm:pt modelId="{D83887E1-DF55-4669-B344-1036062E3D02}" type="pres">
      <dgm:prSet presAssocID="{1E93A209-0022-48B8-AB7D-397936347E6D}" presName="txTwo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BAD2BAB-C096-4869-A7EA-82A5D6C2AE08}" type="pres">
      <dgm:prSet presAssocID="{1E93A209-0022-48B8-AB7D-397936347E6D}" presName="horzTwo" presStyleCnt="0"/>
      <dgm:spPr/>
    </dgm:pt>
    <dgm:pt modelId="{0108B4B5-44B6-45E0-BCB4-781F97B28E57}" type="pres">
      <dgm:prSet presAssocID="{D813816E-639B-4987-8561-472F68DCA802}" presName="sibSpaceTwo" presStyleCnt="0"/>
      <dgm:spPr/>
    </dgm:pt>
    <dgm:pt modelId="{8B6CDD74-A35D-44D1-961D-6AD4F884B2BC}" type="pres">
      <dgm:prSet presAssocID="{2B3783E0-7CE9-408B-9160-8D367CCD580D}" presName="vertTwo" presStyleCnt="0"/>
      <dgm:spPr/>
    </dgm:pt>
    <dgm:pt modelId="{A6DD457C-1E9F-4C64-81D2-32DD707E4085}" type="pres">
      <dgm:prSet presAssocID="{2B3783E0-7CE9-408B-9160-8D367CCD580D}" presName="txTwo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2DD40B7-44C2-4885-B72A-81C2FB6ACA30}" type="pres">
      <dgm:prSet presAssocID="{2B3783E0-7CE9-408B-9160-8D367CCD580D}" presName="horzTwo" presStyleCnt="0"/>
      <dgm:spPr/>
    </dgm:pt>
    <dgm:pt modelId="{22818EFB-DB79-4577-9986-AB7BD2D25711}" type="pres">
      <dgm:prSet presAssocID="{39E85DB7-9A2E-45BF-ADBD-7B428A3B26C0}" presName="sibSpaceTwo" presStyleCnt="0"/>
      <dgm:spPr/>
    </dgm:pt>
    <dgm:pt modelId="{C62C4DA1-3CC5-4962-A0C0-F19427673174}" type="pres">
      <dgm:prSet presAssocID="{F8184233-AEA3-4B1F-A290-E8AF50AC7660}" presName="vertTwo" presStyleCnt="0"/>
      <dgm:spPr/>
    </dgm:pt>
    <dgm:pt modelId="{D4F700FF-0CAE-4B05-8E6F-61949C008852}" type="pres">
      <dgm:prSet presAssocID="{F8184233-AEA3-4B1F-A290-E8AF50AC7660}" presName="txTwo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B41329B-6F2E-4E3A-AABB-4D1756774D61}" type="pres">
      <dgm:prSet presAssocID="{F8184233-AEA3-4B1F-A290-E8AF50AC7660}" presName="horzTwo" presStyleCnt="0"/>
      <dgm:spPr/>
    </dgm:pt>
    <dgm:pt modelId="{20957B39-28C2-4CEF-9BE3-6D46274AD8D1}" type="pres">
      <dgm:prSet presAssocID="{89C61385-C70C-48EC-8BA6-16EFEB9D6483}" presName="sibSpaceTwo" presStyleCnt="0"/>
      <dgm:spPr/>
    </dgm:pt>
    <dgm:pt modelId="{FBA26CD6-69BE-4296-A96D-69A4D3B4B843}" type="pres">
      <dgm:prSet presAssocID="{C1C7CEA2-B655-4051-BD69-3FA70A131132}" presName="vertTwo" presStyleCnt="0"/>
      <dgm:spPr/>
    </dgm:pt>
    <dgm:pt modelId="{DDE072CB-99D2-426F-9B49-4E862AA7B055}" type="pres">
      <dgm:prSet presAssocID="{C1C7CEA2-B655-4051-BD69-3FA70A131132}" presName="txTwo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E8A2A81-8D9A-4623-84AA-26A4CEF83D22}" type="pres">
      <dgm:prSet presAssocID="{C1C7CEA2-B655-4051-BD69-3FA70A131132}" presName="horzTwo" presStyleCnt="0"/>
      <dgm:spPr/>
    </dgm:pt>
    <dgm:pt modelId="{C7C5E56F-0E16-4596-8A40-05D3BDAF4499}" type="pres">
      <dgm:prSet presAssocID="{D9F8E43A-E154-4171-A6F1-471525B48FE8}" presName="sibSpaceTwo" presStyleCnt="0"/>
      <dgm:spPr/>
    </dgm:pt>
    <dgm:pt modelId="{E6A960A7-6FFE-4969-B56D-27E1D0A4BA11}" type="pres">
      <dgm:prSet presAssocID="{4A0723E9-9675-47A6-8A50-23BA0077F21A}" presName="vertTwo" presStyleCnt="0"/>
      <dgm:spPr/>
    </dgm:pt>
    <dgm:pt modelId="{0737F751-C0A3-4458-B305-79AD49D75CC9}" type="pres">
      <dgm:prSet presAssocID="{4A0723E9-9675-47A6-8A50-23BA0077F21A}" presName="txTwo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33B480-C88D-437C-A686-A0D8C86F779B}" type="pres">
      <dgm:prSet presAssocID="{4A0723E9-9675-47A6-8A50-23BA0077F21A}" presName="horzTwo" presStyleCnt="0"/>
      <dgm:spPr/>
    </dgm:pt>
    <dgm:pt modelId="{D72C2A1F-7833-4258-8991-FEC45AA211D6}" type="pres">
      <dgm:prSet presAssocID="{3F334351-AF1A-4BE2-B800-FA4A85E8F39C}" presName="sibSpaceTwo" presStyleCnt="0"/>
      <dgm:spPr/>
    </dgm:pt>
    <dgm:pt modelId="{4F9A2012-8DCA-4C8D-A8AD-64DAF4EA82E2}" type="pres">
      <dgm:prSet presAssocID="{688396FB-AC3A-403F-BEED-B56DC3CAF1B2}" presName="vertTwo" presStyleCnt="0"/>
      <dgm:spPr/>
    </dgm:pt>
    <dgm:pt modelId="{7C9E61F1-B081-4FE1-A6EE-6FD4BD768F71}" type="pres">
      <dgm:prSet presAssocID="{688396FB-AC3A-403F-BEED-B56DC3CAF1B2}" presName="txTwo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E4DB565-F9F2-48D4-A6C1-D361E8E1E2EE}" type="pres">
      <dgm:prSet presAssocID="{688396FB-AC3A-403F-BEED-B56DC3CAF1B2}" presName="horzTwo" presStyleCnt="0"/>
      <dgm:spPr/>
    </dgm:pt>
  </dgm:ptLst>
  <dgm:cxnLst>
    <dgm:cxn modelId="{4D50A035-D7F5-44C5-A7BD-4A517D71A27B}" srcId="{2CA526F7-D573-4F8C-A215-2B0C0D875FA3}" destId="{C1C7CEA2-B655-4051-BD69-3FA70A131132}" srcOrd="7" destOrd="0" parTransId="{ACC8AA3D-DB81-4844-A3A4-2CA82F05C6B5}" sibTransId="{D9F8E43A-E154-4171-A6F1-471525B48FE8}"/>
    <dgm:cxn modelId="{0A45792A-1DD7-455F-B8E5-2CD457F0D2CB}" type="presOf" srcId="{DA236F01-1D43-4CD6-8227-B89630B2A0C3}" destId="{2B653AEC-EB5B-4072-9B82-E0FD4C5608EB}" srcOrd="0" destOrd="0" presId="urn:microsoft.com/office/officeart/2005/8/layout/architecture+Icon"/>
    <dgm:cxn modelId="{6D1BF9B2-5DF8-4003-9064-A08E3213F8EF}" type="presOf" srcId="{2CA526F7-D573-4F8C-A215-2B0C0D875FA3}" destId="{77715D61-7B25-4407-9BFD-A655EB4FB044}" srcOrd="0" destOrd="0" presId="urn:microsoft.com/office/officeart/2005/8/layout/architecture+Icon"/>
    <dgm:cxn modelId="{85199EC9-E347-48EA-8FE2-BF7597032C4E}" srcId="{1C323EA8-1142-4907-AFAE-909A19D48D5C}" destId="{2CA526F7-D573-4F8C-A215-2B0C0D875FA3}" srcOrd="0" destOrd="0" parTransId="{F1B59B1E-A1A5-4D4F-8883-27D4138EBE42}" sibTransId="{43F53AB8-4A82-45DD-96CB-FB91AE87CB3A}"/>
    <dgm:cxn modelId="{D5832FF1-45B9-4D30-9A76-436D1219D116}" type="presOf" srcId="{1E93A209-0022-48B8-AB7D-397936347E6D}" destId="{D83887E1-DF55-4669-B344-1036062E3D02}" srcOrd="0" destOrd="0" presId="urn:microsoft.com/office/officeart/2005/8/layout/architecture+Icon"/>
    <dgm:cxn modelId="{83133A85-8456-4A05-92CC-F19E638BB24C}" type="presOf" srcId="{C1C7CEA2-B655-4051-BD69-3FA70A131132}" destId="{DDE072CB-99D2-426F-9B49-4E862AA7B055}" srcOrd="0" destOrd="0" presId="urn:microsoft.com/office/officeart/2005/8/layout/architecture+Icon"/>
    <dgm:cxn modelId="{02619752-6E00-48DD-90C6-13AFFB68FD2D}" type="presOf" srcId="{688396FB-AC3A-403F-BEED-B56DC3CAF1B2}" destId="{7C9E61F1-B081-4FE1-A6EE-6FD4BD768F71}" srcOrd="0" destOrd="0" presId="urn:microsoft.com/office/officeart/2005/8/layout/architecture+Icon"/>
    <dgm:cxn modelId="{98541AFC-F7F5-4D03-900B-8528AF435193}" srcId="{2CA526F7-D573-4F8C-A215-2B0C0D875FA3}" destId="{D8932B53-6DFE-4B97-8E26-B75AAC5F6CEB}" srcOrd="1" destOrd="0" parTransId="{55D9E136-A44C-47F7-AE70-C8B13BA96E5E}" sibTransId="{DCE27830-661A-432C-ABBF-4E6540CEA694}"/>
    <dgm:cxn modelId="{BAB3DB8A-5321-4D67-8D99-2F16BD8629BE}" type="presOf" srcId="{729485C2-BE44-4946-B2F9-9BEE279ACE53}" destId="{38B15EDB-6C94-4933-A225-2E6C259694A0}" srcOrd="0" destOrd="0" presId="urn:microsoft.com/office/officeart/2005/8/layout/architecture+Icon"/>
    <dgm:cxn modelId="{544D9936-D9A7-4635-9970-B92084B73E79}" srcId="{2CA526F7-D573-4F8C-A215-2B0C0D875FA3}" destId="{1E93A209-0022-48B8-AB7D-397936347E6D}" srcOrd="4" destOrd="0" parTransId="{90E5418B-C6D9-4392-92C5-D788F4AB9BF7}" sibTransId="{D813816E-639B-4987-8561-472F68DCA802}"/>
    <dgm:cxn modelId="{5060A076-2322-4138-A9A3-61C46CC721BE}" type="presOf" srcId="{F8184233-AEA3-4B1F-A290-E8AF50AC7660}" destId="{D4F700FF-0CAE-4B05-8E6F-61949C008852}" srcOrd="0" destOrd="0" presId="urn:microsoft.com/office/officeart/2005/8/layout/architecture+Icon"/>
    <dgm:cxn modelId="{C089B45F-1B27-4129-AD6B-79A5257D4274}" srcId="{2CA526F7-D573-4F8C-A215-2B0C0D875FA3}" destId="{688396FB-AC3A-403F-BEED-B56DC3CAF1B2}" srcOrd="9" destOrd="0" parTransId="{75F145E8-D458-4509-A400-12FB476E9222}" sibTransId="{2C1B52FD-DEEE-48E1-8CC1-C052955D2FE8}"/>
    <dgm:cxn modelId="{B06BA06A-F870-4A56-BA29-370052CE9EAC}" type="presOf" srcId="{D8932B53-6DFE-4B97-8E26-B75AAC5F6CEB}" destId="{84DC1F5F-5D48-4156-B8EC-E286FE438FF5}" srcOrd="0" destOrd="0" presId="urn:microsoft.com/office/officeart/2005/8/layout/architecture+Icon"/>
    <dgm:cxn modelId="{5E61D409-CEA2-4FAB-8AE2-8DF67A42B5F3}" srcId="{2CA526F7-D573-4F8C-A215-2B0C0D875FA3}" destId="{4A0723E9-9675-47A6-8A50-23BA0077F21A}" srcOrd="8" destOrd="0" parTransId="{FBA24EBE-9B2E-4704-AC1E-261BA8FF0BB4}" sibTransId="{3F334351-AF1A-4BE2-B800-FA4A85E8F39C}"/>
    <dgm:cxn modelId="{2E0D208D-1319-4BFF-A6AC-97C23FFCCA46}" type="presOf" srcId="{4A0723E9-9675-47A6-8A50-23BA0077F21A}" destId="{0737F751-C0A3-4458-B305-79AD49D75CC9}" srcOrd="0" destOrd="0" presId="urn:microsoft.com/office/officeart/2005/8/layout/architecture+Icon"/>
    <dgm:cxn modelId="{BE48E392-B27B-47B2-B4C6-37B3F102E708}" type="presOf" srcId="{1C323EA8-1142-4907-AFAE-909A19D48D5C}" destId="{5A3EADA2-BE7C-4F76-B51F-98D495B99870}" srcOrd="0" destOrd="0" presId="urn:microsoft.com/office/officeart/2005/8/layout/architecture+Icon"/>
    <dgm:cxn modelId="{11F90991-C753-4553-9ACC-C671DFB2E987}" srcId="{2CA526F7-D573-4F8C-A215-2B0C0D875FA3}" destId="{2B3783E0-7CE9-408B-9160-8D367CCD580D}" srcOrd="5" destOrd="0" parTransId="{D8256EC3-2C69-4876-A0B1-93A9C83D7004}" sibTransId="{39E85DB7-9A2E-45BF-ADBD-7B428A3B26C0}"/>
    <dgm:cxn modelId="{CBE9302B-EBD2-462E-B4A0-3C936F1FA85F}" srcId="{2CA526F7-D573-4F8C-A215-2B0C0D875FA3}" destId="{F8184233-AEA3-4B1F-A290-E8AF50AC7660}" srcOrd="6" destOrd="0" parTransId="{011B76CC-0C2F-42F2-8CC0-4227F8A122A5}" sibTransId="{89C61385-C70C-48EC-8BA6-16EFEB9D6483}"/>
    <dgm:cxn modelId="{2FE56C8B-30C2-4C28-95DF-1FF463F22262}" srcId="{2CA526F7-D573-4F8C-A215-2B0C0D875FA3}" destId="{DA236F01-1D43-4CD6-8227-B89630B2A0C3}" srcOrd="0" destOrd="0" parTransId="{79220398-B0AC-4AE5-A831-7D01459215B8}" sibTransId="{B51D7B46-FFDC-48BF-A897-8E8C06483CE6}"/>
    <dgm:cxn modelId="{925BD136-EBB2-4F25-A546-5A6C4B8C3328}" type="presOf" srcId="{20480FBF-F980-41FF-8DAC-BC24D26C3094}" destId="{63EE167E-BDFB-4406-A772-48FE4E0D4E2F}" srcOrd="0" destOrd="0" presId="urn:microsoft.com/office/officeart/2005/8/layout/architecture+Icon"/>
    <dgm:cxn modelId="{45B4FA28-E095-4C0F-9E66-BF5B4D972AA6}" srcId="{2CA526F7-D573-4F8C-A215-2B0C0D875FA3}" destId="{729485C2-BE44-4946-B2F9-9BEE279ACE53}" srcOrd="2" destOrd="0" parTransId="{81E6366D-DE02-4140-9F92-45CF7792B1B2}" sibTransId="{81CF07BA-CE9D-4C99-9B18-F262ADCCB1C7}"/>
    <dgm:cxn modelId="{965A7B36-4989-49D6-A887-257F433D42CD}" srcId="{2CA526F7-D573-4F8C-A215-2B0C0D875FA3}" destId="{20480FBF-F980-41FF-8DAC-BC24D26C3094}" srcOrd="3" destOrd="0" parTransId="{539C2AF1-BCF1-44F6-8119-39D20B25335D}" sibTransId="{56D7606A-1C4B-464C-B5EB-DAFCFD89522A}"/>
    <dgm:cxn modelId="{7532AA1C-19BB-4322-98AD-F1FEF47295CF}" type="presOf" srcId="{2B3783E0-7CE9-408B-9160-8D367CCD580D}" destId="{A6DD457C-1E9F-4C64-81D2-32DD707E4085}" srcOrd="0" destOrd="0" presId="urn:microsoft.com/office/officeart/2005/8/layout/architecture+Icon"/>
    <dgm:cxn modelId="{A117A4CF-F694-4747-AFA4-629CD0B729A6}" type="presParOf" srcId="{5A3EADA2-BE7C-4F76-B51F-98D495B99870}" destId="{C7C036D3-0E9B-4287-BEAF-F61A997AC6D4}" srcOrd="0" destOrd="0" presId="urn:microsoft.com/office/officeart/2005/8/layout/architecture+Icon"/>
    <dgm:cxn modelId="{00AE7A81-9B92-43B0-A626-FB6C26D80AAD}" type="presParOf" srcId="{C7C036D3-0E9B-4287-BEAF-F61A997AC6D4}" destId="{77715D61-7B25-4407-9BFD-A655EB4FB044}" srcOrd="0" destOrd="0" presId="urn:microsoft.com/office/officeart/2005/8/layout/architecture+Icon"/>
    <dgm:cxn modelId="{2DF04BB4-2F40-4ED9-9C67-57C260E06A26}" type="presParOf" srcId="{C7C036D3-0E9B-4287-BEAF-F61A997AC6D4}" destId="{5D5A0602-5A1F-4F17-BCCE-FA12667916C7}" srcOrd="1" destOrd="0" presId="urn:microsoft.com/office/officeart/2005/8/layout/architecture+Icon"/>
    <dgm:cxn modelId="{CB9EAFDC-BE33-4CE6-BC19-EAABC8D71C87}" type="presParOf" srcId="{C7C036D3-0E9B-4287-BEAF-F61A997AC6D4}" destId="{D26DEBF7-A12F-4E1D-81C0-FAACF56E6144}" srcOrd="2" destOrd="0" presId="urn:microsoft.com/office/officeart/2005/8/layout/architecture+Icon"/>
    <dgm:cxn modelId="{CACF21B1-F419-4D7A-BF31-F37A592D3622}" type="presParOf" srcId="{D26DEBF7-A12F-4E1D-81C0-FAACF56E6144}" destId="{A8A6CBB6-A604-443C-9101-21D0C483C402}" srcOrd="0" destOrd="0" presId="urn:microsoft.com/office/officeart/2005/8/layout/architecture+Icon"/>
    <dgm:cxn modelId="{1B940F58-842A-4A71-ABD6-E663E702DF33}" type="presParOf" srcId="{A8A6CBB6-A604-443C-9101-21D0C483C402}" destId="{2B653AEC-EB5B-4072-9B82-E0FD4C5608EB}" srcOrd="0" destOrd="0" presId="urn:microsoft.com/office/officeart/2005/8/layout/architecture+Icon"/>
    <dgm:cxn modelId="{95DC2AD6-3289-45E9-AACA-4A12DF5D4471}" type="presParOf" srcId="{A8A6CBB6-A604-443C-9101-21D0C483C402}" destId="{F26098E7-5A15-4769-8FA1-6E6216C9AC73}" srcOrd="1" destOrd="0" presId="urn:microsoft.com/office/officeart/2005/8/layout/architecture+Icon"/>
    <dgm:cxn modelId="{88983D97-307B-4BE2-9307-501EFAEF6891}" type="presParOf" srcId="{D26DEBF7-A12F-4E1D-81C0-FAACF56E6144}" destId="{53E70420-7D8E-406E-9820-B1C0B36451CA}" srcOrd="1" destOrd="0" presId="urn:microsoft.com/office/officeart/2005/8/layout/architecture+Icon"/>
    <dgm:cxn modelId="{EA5DAB7A-33B3-4E06-9832-64FDF5D0FBA4}" type="presParOf" srcId="{D26DEBF7-A12F-4E1D-81C0-FAACF56E6144}" destId="{B5DB3EBE-6FC3-41F8-9CD1-B70E51168297}" srcOrd="2" destOrd="0" presId="urn:microsoft.com/office/officeart/2005/8/layout/architecture+Icon"/>
    <dgm:cxn modelId="{62D548C5-56B1-4ABB-881C-0620226BC819}" type="presParOf" srcId="{B5DB3EBE-6FC3-41F8-9CD1-B70E51168297}" destId="{84DC1F5F-5D48-4156-B8EC-E286FE438FF5}" srcOrd="0" destOrd="0" presId="urn:microsoft.com/office/officeart/2005/8/layout/architecture+Icon"/>
    <dgm:cxn modelId="{490322B7-2192-4DA0-8FDF-A5C20AFC1109}" type="presParOf" srcId="{B5DB3EBE-6FC3-41F8-9CD1-B70E51168297}" destId="{8E216C4D-17C5-438D-B0B1-008B34CC8698}" srcOrd="1" destOrd="0" presId="urn:microsoft.com/office/officeart/2005/8/layout/architecture+Icon"/>
    <dgm:cxn modelId="{5D2BBDB8-C037-437A-81A8-66654EB6E34B}" type="presParOf" srcId="{D26DEBF7-A12F-4E1D-81C0-FAACF56E6144}" destId="{DC478F18-58A7-447D-9A64-8CAC8B78EA82}" srcOrd="3" destOrd="0" presId="urn:microsoft.com/office/officeart/2005/8/layout/architecture+Icon"/>
    <dgm:cxn modelId="{364536B6-10A5-4E18-9BB1-3C9788E04F2E}" type="presParOf" srcId="{D26DEBF7-A12F-4E1D-81C0-FAACF56E6144}" destId="{C9B26FFF-C4A8-4E69-80F4-9560C6E7D4F9}" srcOrd="4" destOrd="0" presId="urn:microsoft.com/office/officeart/2005/8/layout/architecture+Icon"/>
    <dgm:cxn modelId="{B820E475-8D3A-414E-A5EF-F2D161258D81}" type="presParOf" srcId="{C9B26FFF-C4A8-4E69-80F4-9560C6E7D4F9}" destId="{38B15EDB-6C94-4933-A225-2E6C259694A0}" srcOrd="0" destOrd="0" presId="urn:microsoft.com/office/officeart/2005/8/layout/architecture+Icon"/>
    <dgm:cxn modelId="{BCD23986-5A53-4C18-B637-F74BDBCD7F4C}" type="presParOf" srcId="{C9B26FFF-C4A8-4E69-80F4-9560C6E7D4F9}" destId="{95048EDD-3E06-4727-990C-C7E0AF65F030}" srcOrd="1" destOrd="0" presId="urn:microsoft.com/office/officeart/2005/8/layout/architecture+Icon"/>
    <dgm:cxn modelId="{B2810B3A-D1DA-4E0B-AFD0-5F3CBD430638}" type="presParOf" srcId="{D26DEBF7-A12F-4E1D-81C0-FAACF56E6144}" destId="{015676B1-F7FB-48AA-9FE9-21AB6757651F}" srcOrd="5" destOrd="0" presId="urn:microsoft.com/office/officeart/2005/8/layout/architecture+Icon"/>
    <dgm:cxn modelId="{5C6AB112-A737-4A4F-95D6-F42232348720}" type="presParOf" srcId="{D26DEBF7-A12F-4E1D-81C0-FAACF56E6144}" destId="{2F7CA319-B81D-43EA-AFFD-41BE0626EA0A}" srcOrd="6" destOrd="0" presId="urn:microsoft.com/office/officeart/2005/8/layout/architecture+Icon"/>
    <dgm:cxn modelId="{0FF4EC11-AD62-4A5C-966E-E4DC06D945ED}" type="presParOf" srcId="{2F7CA319-B81D-43EA-AFFD-41BE0626EA0A}" destId="{63EE167E-BDFB-4406-A772-48FE4E0D4E2F}" srcOrd="0" destOrd="0" presId="urn:microsoft.com/office/officeart/2005/8/layout/architecture+Icon"/>
    <dgm:cxn modelId="{99D6C80B-C58F-4763-8DFF-945F2DFEC910}" type="presParOf" srcId="{2F7CA319-B81D-43EA-AFFD-41BE0626EA0A}" destId="{9FB2F7BE-3C40-489F-BF7D-19D0847F10FE}" srcOrd="1" destOrd="0" presId="urn:microsoft.com/office/officeart/2005/8/layout/architecture+Icon"/>
    <dgm:cxn modelId="{5F330C08-7C28-41FC-9FA1-52706ABF5B6B}" type="presParOf" srcId="{D26DEBF7-A12F-4E1D-81C0-FAACF56E6144}" destId="{6F7913F5-62F5-409F-B9FE-E7435E6658C8}" srcOrd="7" destOrd="0" presId="urn:microsoft.com/office/officeart/2005/8/layout/architecture+Icon"/>
    <dgm:cxn modelId="{8B7B0D79-0FEE-4CB2-8308-D9510E6E4DCA}" type="presParOf" srcId="{D26DEBF7-A12F-4E1D-81C0-FAACF56E6144}" destId="{7C4D4BD1-4678-48FD-AD8A-D6C2F0F1A00F}" srcOrd="8" destOrd="0" presId="urn:microsoft.com/office/officeart/2005/8/layout/architecture+Icon"/>
    <dgm:cxn modelId="{1593A80D-55AE-4E27-8A5A-9F4825120BEF}" type="presParOf" srcId="{7C4D4BD1-4678-48FD-AD8A-D6C2F0F1A00F}" destId="{D83887E1-DF55-4669-B344-1036062E3D02}" srcOrd="0" destOrd="0" presId="urn:microsoft.com/office/officeart/2005/8/layout/architecture+Icon"/>
    <dgm:cxn modelId="{DFDB6CAD-AB46-4956-80DE-4E096FBBDF34}" type="presParOf" srcId="{7C4D4BD1-4678-48FD-AD8A-D6C2F0F1A00F}" destId="{8BAD2BAB-C096-4869-A7EA-82A5D6C2AE08}" srcOrd="1" destOrd="0" presId="urn:microsoft.com/office/officeart/2005/8/layout/architecture+Icon"/>
    <dgm:cxn modelId="{633599CF-DCA8-481E-988B-33FFB5E72193}" type="presParOf" srcId="{D26DEBF7-A12F-4E1D-81C0-FAACF56E6144}" destId="{0108B4B5-44B6-45E0-BCB4-781F97B28E57}" srcOrd="9" destOrd="0" presId="urn:microsoft.com/office/officeart/2005/8/layout/architecture+Icon"/>
    <dgm:cxn modelId="{6497DB37-41BC-403F-ACC9-38395D2F3092}" type="presParOf" srcId="{D26DEBF7-A12F-4E1D-81C0-FAACF56E6144}" destId="{8B6CDD74-A35D-44D1-961D-6AD4F884B2BC}" srcOrd="10" destOrd="0" presId="urn:microsoft.com/office/officeart/2005/8/layout/architecture+Icon"/>
    <dgm:cxn modelId="{BA7C78DE-B1A9-4151-BC2F-B2EF3F8A51E9}" type="presParOf" srcId="{8B6CDD74-A35D-44D1-961D-6AD4F884B2BC}" destId="{A6DD457C-1E9F-4C64-81D2-32DD707E4085}" srcOrd="0" destOrd="0" presId="urn:microsoft.com/office/officeart/2005/8/layout/architecture+Icon"/>
    <dgm:cxn modelId="{C35B13D5-96A9-451F-A1BB-0FF92A7B647D}" type="presParOf" srcId="{8B6CDD74-A35D-44D1-961D-6AD4F884B2BC}" destId="{D2DD40B7-44C2-4885-B72A-81C2FB6ACA30}" srcOrd="1" destOrd="0" presId="urn:microsoft.com/office/officeart/2005/8/layout/architecture+Icon"/>
    <dgm:cxn modelId="{A8249131-ED0B-46A9-8628-4EC59BABB636}" type="presParOf" srcId="{D26DEBF7-A12F-4E1D-81C0-FAACF56E6144}" destId="{22818EFB-DB79-4577-9986-AB7BD2D25711}" srcOrd="11" destOrd="0" presId="urn:microsoft.com/office/officeart/2005/8/layout/architecture+Icon"/>
    <dgm:cxn modelId="{19AAD231-54CB-43ED-B720-41E1C55F1508}" type="presParOf" srcId="{D26DEBF7-A12F-4E1D-81C0-FAACF56E6144}" destId="{C62C4DA1-3CC5-4962-A0C0-F19427673174}" srcOrd="12" destOrd="0" presId="urn:microsoft.com/office/officeart/2005/8/layout/architecture+Icon"/>
    <dgm:cxn modelId="{7ECF1665-01C7-4336-94CB-A498B81296FE}" type="presParOf" srcId="{C62C4DA1-3CC5-4962-A0C0-F19427673174}" destId="{D4F700FF-0CAE-4B05-8E6F-61949C008852}" srcOrd="0" destOrd="0" presId="urn:microsoft.com/office/officeart/2005/8/layout/architecture+Icon"/>
    <dgm:cxn modelId="{70ED526F-563F-4FF2-8C2F-A89F0940EED8}" type="presParOf" srcId="{C62C4DA1-3CC5-4962-A0C0-F19427673174}" destId="{FB41329B-6F2E-4E3A-AABB-4D1756774D61}" srcOrd="1" destOrd="0" presId="urn:microsoft.com/office/officeart/2005/8/layout/architecture+Icon"/>
    <dgm:cxn modelId="{8B31F8E8-4A42-48CE-ACDC-2095D39CBBAE}" type="presParOf" srcId="{D26DEBF7-A12F-4E1D-81C0-FAACF56E6144}" destId="{20957B39-28C2-4CEF-9BE3-6D46274AD8D1}" srcOrd="13" destOrd="0" presId="urn:microsoft.com/office/officeart/2005/8/layout/architecture+Icon"/>
    <dgm:cxn modelId="{49BD33C5-F32F-466C-BB3D-E77CAD8971B8}" type="presParOf" srcId="{D26DEBF7-A12F-4E1D-81C0-FAACF56E6144}" destId="{FBA26CD6-69BE-4296-A96D-69A4D3B4B843}" srcOrd="14" destOrd="0" presId="urn:microsoft.com/office/officeart/2005/8/layout/architecture+Icon"/>
    <dgm:cxn modelId="{7C4FFC65-B27B-4FE5-9FC9-D92298A0D2C6}" type="presParOf" srcId="{FBA26CD6-69BE-4296-A96D-69A4D3B4B843}" destId="{DDE072CB-99D2-426F-9B49-4E862AA7B055}" srcOrd="0" destOrd="0" presId="urn:microsoft.com/office/officeart/2005/8/layout/architecture+Icon"/>
    <dgm:cxn modelId="{BAB0C88C-5D16-44CC-8F85-756C6407CEBA}" type="presParOf" srcId="{FBA26CD6-69BE-4296-A96D-69A4D3B4B843}" destId="{1E8A2A81-8D9A-4623-84AA-26A4CEF83D22}" srcOrd="1" destOrd="0" presId="urn:microsoft.com/office/officeart/2005/8/layout/architecture+Icon"/>
    <dgm:cxn modelId="{65068A3B-623A-4315-B9A0-7BD84E228630}" type="presParOf" srcId="{D26DEBF7-A12F-4E1D-81C0-FAACF56E6144}" destId="{C7C5E56F-0E16-4596-8A40-05D3BDAF4499}" srcOrd="15" destOrd="0" presId="urn:microsoft.com/office/officeart/2005/8/layout/architecture+Icon"/>
    <dgm:cxn modelId="{408097E2-BB5A-4351-BBDA-2702BC47B694}" type="presParOf" srcId="{D26DEBF7-A12F-4E1D-81C0-FAACF56E6144}" destId="{E6A960A7-6FFE-4969-B56D-27E1D0A4BA11}" srcOrd="16" destOrd="0" presId="urn:microsoft.com/office/officeart/2005/8/layout/architecture+Icon"/>
    <dgm:cxn modelId="{9AEA2C94-5062-40CD-BD2B-FEB09865705C}" type="presParOf" srcId="{E6A960A7-6FFE-4969-B56D-27E1D0A4BA11}" destId="{0737F751-C0A3-4458-B305-79AD49D75CC9}" srcOrd="0" destOrd="0" presId="urn:microsoft.com/office/officeart/2005/8/layout/architecture+Icon"/>
    <dgm:cxn modelId="{5DBEBD53-77C8-4AE2-9A3A-43FE58E9CBC3}" type="presParOf" srcId="{E6A960A7-6FFE-4969-B56D-27E1D0A4BA11}" destId="{2A33B480-C88D-437C-A686-A0D8C86F779B}" srcOrd="1" destOrd="0" presId="urn:microsoft.com/office/officeart/2005/8/layout/architecture+Icon"/>
    <dgm:cxn modelId="{187EEE1C-91B3-4E5C-9EA0-5B22D99495A4}" type="presParOf" srcId="{D26DEBF7-A12F-4E1D-81C0-FAACF56E6144}" destId="{D72C2A1F-7833-4258-8991-FEC45AA211D6}" srcOrd="17" destOrd="0" presId="urn:microsoft.com/office/officeart/2005/8/layout/architecture+Icon"/>
    <dgm:cxn modelId="{85617127-D80E-44FA-BE04-AD317C1F1830}" type="presParOf" srcId="{D26DEBF7-A12F-4E1D-81C0-FAACF56E6144}" destId="{4F9A2012-8DCA-4C8D-A8AD-64DAF4EA82E2}" srcOrd="18" destOrd="0" presId="urn:microsoft.com/office/officeart/2005/8/layout/architecture+Icon"/>
    <dgm:cxn modelId="{F8C708C5-B8C4-4CBF-88A1-66AE88717FB1}" type="presParOf" srcId="{4F9A2012-8DCA-4C8D-A8AD-64DAF4EA82E2}" destId="{7C9E61F1-B081-4FE1-A6EE-6FD4BD768F71}" srcOrd="0" destOrd="0" presId="urn:microsoft.com/office/officeart/2005/8/layout/architecture+Icon"/>
    <dgm:cxn modelId="{15B4643D-3833-4066-BAE2-03FE4A62F990}" type="presParOf" srcId="{4F9A2012-8DCA-4C8D-A8AD-64DAF4EA82E2}" destId="{8E4DB565-F9F2-48D4-A6C1-D361E8E1E2EE}" srcOrd="1" destOrd="0" presId="urn:microsoft.com/office/officeart/2005/8/layout/architecture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90ADF9-954C-45EE-A12E-18F7BBD02A97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E708587E-6140-4BF1-87AC-DAE1690E3593}">
      <dgm:prSet phldrT="[文本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教育模式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389F6E40-647D-42AD-B5B0-C8D24265AA35}" type="parTrans" cxnId="{95C1EF5D-6C44-4503-9DE7-414AC17EDEB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388DBAA-AF72-4E11-8C8C-683692199D0A}" type="sibTrans" cxnId="{95C1EF5D-6C44-4503-9DE7-414AC17EDEB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2808498C-D62C-4CA1-B2A1-CB79187FEAF3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社区学院（美国）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C07A6942-985E-479B-98B1-3A9D251B275E}" type="parTrans" cxnId="{9A1794AF-ECF1-49CA-BA77-224458051A0E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0DB6BE06-77E1-4C0C-A28D-A105D9711143}" type="sibTrans" cxnId="{9A1794AF-ECF1-49CA-BA77-224458051A0E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C2DEAFF-528A-4072-9A00-A3C50593B69B}">
      <dgm:prSet phldrT="[文本]" custT="1"/>
      <dgm:spPr/>
      <dgm:t>
        <a:bodyPr/>
        <a:lstStyle/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双元制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（德国）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5B4FBFAE-7140-403A-8EF5-9AFC4EDE477A}" type="parTrans" cxnId="{BE436A7A-6E53-4461-AB1B-271997DE325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4B75EE70-3299-4224-9ACC-E93558407173}" type="sibTrans" cxnId="{BE436A7A-6E53-4461-AB1B-271997DE325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DABDF3B-C6C4-4FE4-A0F7-151BB43C9C31}">
      <dgm:prSet phldrT="[文本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教育功能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285F7E9E-B8C8-4F24-B57A-07D3F30AAD01}" type="parTrans" cxnId="{52757498-339D-4245-A8BA-B331CD05BF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74B1DD6-963F-4688-8527-AFB3402E93C5}" type="sibTrans" cxnId="{52757498-339D-4245-A8BA-B331CD05BF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7C16984-36CE-4990-B3F2-9ED3B39F2A0F}">
      <dgm:prSet phldrT="[文本]" custT="1"/>
      <dgm:spPr/>
      <dgm:t>
        <a:bodyPr/>
        <a:lstStyle/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教学工厂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（新加坡）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FF95A68C-B7C9-4025-BA3A-0E5C19CA8CE0}" type="parTrans" cxnId="{66D3FAD5-F91C-4CC3-AFCE-181695D2BF3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65766651-22A2-4434-8605-42D627FC3E62}" type="sibTrans" cxnId="{66D3FAD5-F91C-4CC3-AFCE-181695D2BF3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39BA68E-FFFA-4850-AF22-3CD18457A6C7}">
      <dgm:prSet phldrT="[文本]" custT="1"/>
      <dgm:spPr/>
      <dgm:t>
        <a:bodyPr/>
        <a:lstStyle/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技职体系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（台湾）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FF4DA892-F56C-4954-9340-EFF0A928146C}" type="parTrans" cxnId="{A1FF46D3-3E44-4091-B9CF-F4AF7580C20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58C89EB-9335-4A01-AFE1-56FD691B7D64}" type="sibTrans" cxnId="{A1FF46D3-3E44-4091-B9CF-F4AF7580C20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80D91A3C-04D2-483C-8B2C-DBDC2734D2F2}">
      <dgm:prSet phldrT="[文本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CN" sz="1800" dirty="0" smtClean="0">
              <a:latin typeface="黑体" pitchFamily="49" charset="-122"/>
              <a:ea typeface="黑体" pitchFamily="49" charset="-122"/>
            </a:rPr>
            <a:t>TAFE</a:t>
          </a: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体系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  <a:p>
          <a:pPr>
            <a:spcAft>
              <a:spcPts val="0"/>
            </a:spcAft>
          </a:pPr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（澳大利亚）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3C36551B-9856-4FEA-B163-2BE5D7838273}" type="parTrans" cxnId="{E1B949A9-432D-4AC5-8A93-8FBBA1590010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B752283-BEA3-4A7D-A70D-B3165D417777}" type="sibTrans" cxnId="{E1B949A9-432D-4AC5-8A93-8FBBA1590010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7445767-0B81-4C71-8286-1FF02102E60C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4DA668BB-565F-4503-8879-D3528751C3E4}" type="sibTrans" cxnId="{0D16B983-E603-4117-A720-452701EB73F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F207E169-B1A5-485B-A6C3-85A5FD52C34A}" type="parTrans" cxnId="{0D16B983-E603-4117-A720-452701EB73FB}">
      <dgm:prSet/>
      <dgm:spPr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6D19F4D-36B1-4212-88BA-1E4A61B12A60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E3098E05-D9F9-41DF-8B4B-7827004EE3B1}" type="parTrans" cxnId="{909EB90F-8BF3-4D26-9D88-47AFEC61018C}">
      <dgm:prSet/>
      <dgm:spPr/>
      <dgm:t>
        <a:bodyPr/>
        <a:lstStyle/>
        <a:p>
          <a:endParaRPr lang="zh-CN" altLang="en-US"/>
        </a:p>
      </dgm:t>
    </dgm:pt>
    <dgm:pt modelId="{C3057AE3-98B6-4892-BB76-745723516B7E}" type="sibTrans" cxnId="{909EB90F-8BF3-4D26-9D88-47AFEC61018C}">
      <dgm:prSet/>
      <dgm:spPr/>
      <dgm:t>
        <a:bodyPr/>
        <a:lstStyle/>
        <a:p>
          <a:endParaRPr lang="zh-CN" altLang="en-US"/>
        </a:p>
      </dgm:t>
    </dgm:pt>
    <dgm:pt modelId="{D79C21AE-4C6D-4C04-BD8B-ADA16FA47A3B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BC17A024-5BE8-4F16-8799-77F807F5C5DD}" type="parTrans" cxnId="{A4E9F9A0-69A6-4996-A9E6-CD62F3583818}">
      <dgm:prSet/>
      <dgm:spPr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DFB6E17C-4EFC-42B3-82E2-23F567888E08}" type="sibTrans" cxnId="{A4E9F9A0-69A6-4996-A9E6-CD62F3583818}">
      <dgm:prSet/>
      <dgm:spPr/>
      <dgm:t>
        <a:bodyPr/>
        <a:lstStyle/>
        <a:p>
          <a:endParaRPr lang="zh-CN" altLang="en-US"/>
        </a:p>
      </dgm:t>
    </dgm:pt>
    <dgm:pt modelId="{00816039-03C3-4B64-86F2-5177C8EB24AF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F6AA7F4D-69D6-45FD-86AF-27812408867B}" type="parTrans" cxnId="{1CBE419D-DEBD-463E-9A76-221A2D8C9FB3}">
      <dgm:prSet/>
      <dgm:spPr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34863D3-9704-4B1D-A7B9-F5FC16223314}" type="sibTrans" cxnId="{1CBE419D-DEBD-463E-9A76-221A2D8C9FB3}">
      <dgm:prSet/>
      <dgm:spPr/>
      <dgm:t>
        <a:bodyPr/>
        <a:lstStyle/>
        <a:p>
          <a:endParaRPr lang="zh-CN" altLang="en-US"/>
        </a:p>
      </dgm:t>
    </dgm:pt>
    <dgm:pt modelId="{5B69EE70-EEB6-4B20-ADF9-DE4497E5E06C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25D342FF-B9AC-47B3-AE68-EEDD5868E673}" type="parTrans" cxnId="{ECE0AF96-E9DA-4A95-B98B-993B1DB05007}">
      <dgm:prSet/>
      <dgm:spPr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29503410-D2C6-446D-8248-BEBF5272E748}" type="sibTrans" cxnId="{ECE0AF96-E9DA-4A95-B98B-993B1DB05007}">
      <dgm:prSet/>
      <dgm:spPr/>
      <dgm:t>
        <a:bodyPr/>
        <a:lstStyle/>
        <a:p>
          <a:endParaRPr lang="zh-CN" altLang="en-US"/>
        </a:p>
      </dgm:t>
    </dgm:pt>
    <dgm:pt modelId="{0908D779-683F-4B9E-ADCD-6026AD9FCE74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867F8888-43CC-4849-8863-90F8D75B327F}" type="parTrans" cxnId="{1594927E-7090-4C8A-B486-45099135E574}">
      <dgm:prSet/>
      <dgm:spPr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E355668-97F8-4708-B0EA-531AE3A1469E}" type="sibTrans" cxnId="{1594927E-7090-4C8A-B486-45099135E574}">
      <dgm:prSet/>
      <dgm:spPr/>
      <dgm:t>
        <a:bodyPr/>
        <a:lstStyle/>
        <a:p>
          <a:endParaRPr lang="zh-CN" altLang="en-US"/>
        </a:p>
      </dgm:t>
    </dgm:pt>
    <dgm:pt modelId="{9EEC730E-C606-44EC-B96F-41178B801CDD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标准与证书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8F25AB5E-C2FF-49C4-AF72-CED0BE2D3CDD}" type="sibTrans" cxnId="{0D50A2E4-75FB-472C-889F-82B526385DFD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4617EB09-1D47-440D-9F72-070045DB7BB7}" type="parTrans" cxnId="{0D50A2E4-75FB-472C-889F-82B526385DFD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D3C4B6E-9F78-42BE-A3B8-F91EA6687064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中高职衔接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</dgm:t>
    </dgm:pt>
    <dgm:pt modelId="{B3CE969E-7DD0-4B1F-94E7-ACAFB91BBCD1}" type="sibTrans" cxnId="{CA5998CE-C001-42C1-B26D-D394E1930D0C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0B2777B9-3CE2-4636-BB14-34F6624FF4FB}" type="parTrans" cxnId="{CA5998CE-C001-42C1-B26D-D394E1930D0C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C8161332-9D29-4F64-AF90-2EAF36D974BF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产教一体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</dgm:t>
    </dgm:pt>
    <dgm:pt modelId="{A652FF52-9685-46B0-86CB-EF80BF1A4085}" type="sibTrans" cxnId="{166CEA31-D477-48DB-BA17-15F0C7BC7E2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A8C7163-4697-486C-8440-9C44C047F34B}" type="parTrans" cxnId="{166CEA31-D477-48DB-BA17-15F0C7BC7E2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36E1C74-C7AA-4225-B1E4-801D34AF80A5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校企合作</a:t>
          </a:r>
          <a:endParaRPr lang="en-US" altLang="zh-CN" sz="1800" dirty="0" smtClean="0">
            <a:latin typeface="黑体" pitchFamily="49" charset="-122"/>
            <a:ea typeface="黑体" pitchFamily="49" charset="-122"/>
          </a:endParaRPr>
        </a:p>
      </dgm:t>
    </dgm:pt>
    <dgm:pt modelId="{3FDC1BB1-2ED7-4E0A-89E7-38947AE60E15}" type="sibTrans" cxnId="{B907A8B8-76C6-4623-A2F3-FEB51DF9A30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C7376C5E-04DA-4A69-AD41-FB18C7ABFBD8}" type="parTrans" cxnId="{B907A8B8-76C6-4623-A2F3-FEB51DF9A30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771EF760-1151-44AB-B42F-C9570F9DE6A8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全人发展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060E3B99-F340-4A96-BE91-3933E2B98B53}" type="sibTrans" cxnId="{5B941D96-F705-4033-9125-C2B8CFD74ACF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427B64D-E4E6-4A75-AA31-F0C2B93EA036}" type="parTrans" cxnId="{5B941D96-F705-4033-9125-C2B8CFD74ACF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DEAC0924-F044-4009-A814-6B8E49C7AEA8}" type="pres">
      <dgm:prSet presAssocID="{9490ADF9-954C-45EE-A12E-18F7BBD02A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DD07C8E6-321B-4F2B-B006-9F442C057C39}" type="pres">
      <dgm:prSet presAssocID="{E708587E-6140-4BF1-87AC-DAE1690E3593}" presName="root" presStyleCnt="0"/>
      <dgm:spPr/>
    </dgm:pt>
    <dgm:pt modelId="{78346D64-581D-4605-A3AE-DBE8B89AD13F}" type="pres">
      <dgm:prSet presAssocID="{E708587E-6140-4BF1-87AC-DAE1690E3593}" presName="rootComposite" presStyleCnt="0"/>
      <dgm:spPr/>
    </dgm:pt>
    <dgm:pt modelId="{01202AF6-7949-463E-91D5-C3B366E39182}" type="pres">
      <dgm:prSet presAssocID="{E708587E-6140-4BF1-87AC-DAE1690E3593}" presName="rootText" presStyleLbl="node1" presStyleIdx="0" presStyleCnt="3"/>
      <dgm:spPr/>
      <dgm:t>
        <a:bodyPr/>
        <a:lstStyle/>
        <a:p>
          <a:endParaRPr lang="zh-CN" altLang="en-US"/>
        </a:p>
      </dgm:t>
    </dgm:pt>
    <dgm:pt modelId="{07D674C0-2D21-41F9-A818-72391E0F41FD}" type="pres">
      <dgm:prSet presAssocID="{E708587E-6140-4BF1-87AC-DAE1690E3593}" presName="rootConnector" presStyleLbl="node1" presStyleIdx="0" presStyleCnt="3"/>
      <dgm:spPr/>
      <dgm:t>
        <a:bodyPr/>
        <a:lstStyle/>
        <a:p>
          <a:endParaRPr lang="zh-CN" altLang="en-US"/>
        </a:p>
      </dgm:t>
    </dgm:pt>
    <dgm:pt modelId="{56DE4C9A-5B0E-425C-A1A2-450B8C1DD2EB}" type="pres">
      <dgm:prSet presAssocID="{E708587E-6140-4BF1-87AC-DAE1690E3593}" presName="childShape" presStyleCnt="0"/>
      <dgm:spPr/>
    </dgm:pt>
    <dgm:pt modelId="{8E92996E-E7B5-45E6-B3E0-9F42A3AB609C}" type="pres">
      <dgm:prSet presAssocID="{C07A6942-985E-479B-98B1-3A9D251B275E}" presName="Name13" presStyleLbl="parChTrans1D2" presStyleIdx="0" presStyleCnt="15"/>
      <dgm:spPr/>
      <dgm:t>
        <a:bodyPr/>
        <a:lstStyle/>
        <a:p>
          <a:endParaRPr lang="zh-CN" altLang="en-US"/>
        </a:p>
      </dgm:t>
    </dgm:pt>
    <dgm:pt modelId="{A126A67F-1968-4C3C-BFF0-592489CE9C09}" type="pres">
      <dgm:prSet presAssocID="{2808498C-D62C-4CA1-B2A1-CB79187FEAF3}" presName="childText" presStyleLbl="bgAcc1" presStyleIdx="0" presStyleCnt="15" custScaleX="132665" custScaleY="107517" custLinFactNeighborY="681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D12CBB-B749-4F00-9EEA-4B2FE8230838}" type="pres">
      <dgm:prSet presAssocID="{5B4FBFAE-7140-403A-8EF5-9AFC4EDE477A}" presName="Name13" presStyleLbl="parChTrans1D2" presStyleIdx="1" presStyleCnt="15"/>
      <dgm:spPr/>
      <dgm:t>
        <a:bodyPr/>
        <a:lstStyle/>
        <a:p>
          <a:endParaRPr lang="zh-CN" altLang="en-US"/>
        </a:p>
      </dgm:t>
    </dgm:pt>
    <dgm:pt modelId="{41CCB758-33DB-4BD3-B18E-34A34BB445B4}" type="pres">
      <dgm:prSet presAssocID="{3C2DEAFF-528A-4072-9A00-A3C50593B69B}" presName="childText" presStyleLbl="bgAcc1" presStyleIdx="1" presStyleCnt="15" custScaleX="132665" custScaleY="104749" custLinFactNeighborY="210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3561D3-985E-4679-A032-D11C7F2B769F}" type="pres">
      <dgm:prSet presAssocID="{FF95A68C-B7C9-4025-BA3A-0E5C19CA8CE0}" presName="Name13" presStyleLbl="parChTrans1D2" presStyleIdx="2" presStyleCnt="15"/>
      <dgm:spPr/>
      <dgm:t>
        <a:bodyPr/>
        <a:lstStyle/>
        <a:p>
          <a:endParaRPr lang="zh-CN" altLang="en-US"/>
        </a:p>
      </dgm:t>
    </dgm:pt>
    <dgm:pt modelId="{F775F99D-0C0B-41FF-9D92-1F44F5E25B6E}" type="pres">
      <dgm:prSet presAssocID="{97C16984-36CE-4990-B3F2-9ED3B39F2A0F}" presName="childText" presStyleLbl="bgAcc1" presStyleIdx="2" presStyleCnt="15" custScaleX="132665" custScaleY="96159" custLinFactNeighborX="356" custLinFactNeighborY="1865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356897-F436-48BF-8D2D-A77C423F372E}" type="pres">
      <dgm:prSet presAssocID="{FF4DA892-F56C-4954-9340-EFF0A928146C}" presName="Name13" presStyleLbl="parChTrans1D2" presStyleIdx="3" presStyleCnt="15"/>
      <dgm:spPr/>
      <dgm:t>
        <a:bodyPr/>
        <a:lstStyle/>
        <a:p>
          <a:endParaRPr lang="zh-CN" altLang="en-US"/>
        </a:p>
      </dgm:t>
    </dgm:pt>
    <dgm:pt modelId="{E117F29E-3AF5-49E2-A8DA-E4B336B33B81}" type="pres">
      <dgm:prSet presAssocID="{539BA68E-FFFA-4850-AF22-3CD18457A6C7}" presName="childText" presStyleLbl="bgAcc1" presStyleIdx="3" presStyleCnt="15" custScaleX="132665" custScaleY="101787" custLinFactNeighborX="356" custLinFactNeighborY="135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C14844-7489-49E1-918B-04BAFD158250}" type="pres">
      <dgm:prSet presAssocID="{3C36551B-9856-4FEA-B163-2BE5D7838273}" presName="Name13" presStyleLbl="parChTrans1D2" presStyleIdx="4" presStyleCnt="15"/>
      <dgm:spPr/>
      <dgm:t>
        <a:bodyPr/>
        <a:lstStyle/>
        <a:p>
          <a:endParaRPr lang="zh-CN" altLang="en-US"/>
        </a:p>
      </dgm:t>
    </dgm:pt>
    <dgm:pt modelId="{6241FB66-E3CC-499B-B377-424FCDC93C70}" type="pres">
      <dgm:prSet presAssocID="{80D91A3C-04D2-483C-8B2C-DBDC2734D2F2}" presName="childText" presStyleLbl="bgAcc1" presStyleIdx="4" presStyleCnt="15" custScaleX="132665" custScaleY="102346" custLinFactNeighborY="3293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B515C5-952E-4EAE-94C0-5325ACB2F093}" type="pres">
      <dgm:prSet presAssocID="{B6D19F4D-36B1-4212-88BA-1E4A61B12A60}" presName="root" presStyleCnt="0"/>
      <dgm:spPr/>
    </dgm:pt>
    <dgm:pt modelId="{317BE8B7-C82E-4065-80DD-86E1C38CECFF}" type="pres">
      <dgm:prSet presAssocID="{B6D19F4D-36B1-4212-88BA-1E4A61B12A60}" presName="rootComposite" presStyleCnt="0"/>
      <dgm:spPr/>
    </dgm:pt>
    <dgm:pt modelId="{53BAFCFA-2FCC-47CC-872C-F1ED74386111}" type="pres">
      <dgm:prSet presAssocID="{B6D19F4D-36B1-4212-88BA-1E4A61B12A60}" presName="rootText" presStyleLbl="node1" presStyleIdx="1" presStyleCnt="3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B028518F-BE00-4F53-ADB6-6CB4F743C9FA}" type="pres">
      <dgm:prSet presAssocID="{B6D19F4D-36B1-4212-88BA-1E4A61B12A60}" presName="rootConnector" presStyleLbl="node1" presStyleIdx="1" presStyleCnt="3"/>
      <dgm:spPr/>
      <dgm:t>
        <a:bodyPr/>
        <a:lstStyle/>
        <a:p>
          <a:endParaRPr lang="zh-CN" altLang="en-US"/>
        </a:p>
      </dgm:t>
    </dgm:pt>
    <dgm:pt modelId="{AF80C766-4AD2-45E9-869E-B5C72F3847CB}" type="pres">
      <dgm:prSet presAssocID="{B6D19F4D-36B1-4212-88BA-1E4A61B12A60}" presName="childShape" presStyleCnt="0"/>
      <dgm:spPr/>
    </dgm:pt>
    <dgm:pt modelId="{9D164FE8-1C97-4A70-B53A-1D4099754DA9}" type="pres">
      <dgm:prSet presAssocID="{BC17A024-5BE8-4F16-8799-77F807F5C5DD}" presName="Name13" presStyleLbl="parChTrans1D2" presStyleIdx="5" presStyleCnt="15"/>
      <dgm:spPr/>
      <dgm:t>
        <a:bodyPr/>
        <a:lstStyle/>
        <a:p>
          <a:endParaRPr lang="zh-CN" altLang="en-US"/>
        </a:p>
      </dgm:t>
    </dgm:pt>
    <dgm:pt modelId="{40F61A79-E996-4155-8AAB-F1D29D6E9574}" type="pres">
      <dgm:prSet presAssocID="{D79C21AE-4C6D-4C04-BD8B-ADA16FA47A3B}" presName="childText" presStyleLbl="bgAcc1" presStyleIdx="5" presStyleCnt="15" custScaleX="153222" custScaleY="50195" custLinFactNeighborX="-2839" custLinFactNeighborY="43884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02BCDB28-4244-4C65-A3E0-02329B5270B8}" type="pres">
      <dgm:prSet presAssocID="{F6AA7F4D-69D6-45FD-86AF-27812408867B}" presName="Name13" presStyleLbl="parChTrans1D2" presStyleIdx="6" presStyleCnt="15"/>
      <dgm:spPr/>
      <dgm:t>
        <a:bodyPr/>
        <a:lstStyle/>
        <a:p>
          <a:endParaRPr lang="zh-CN" altLang="en-US"/>
        </a:p>
      </dgm:t>
    </dgm:pt>
    <dgm:pt modelId="{5C0FCF91-FE5D-4BFB-9033-67261142089E}" type="pres">
      <dgm:prSet presAssocID="{00816039-03C3-4B64-86F2-5177C8EB24AF}" presName="childText" presStyleLbl="bgAcc1" presStyleIdx="6" presStyleCnt="15" custScaleX="153222" custScaleY="50195" custLinFactY="13258" custLinFactNeighborX="-5677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0596CBB7-48E3-4E8C-8835-8D38FEC7CCD5}" type="pres">
      <dgm:prSet presAssocID="{25D342FF-B9AC-47B3-AE68-EEDD5868E673}" presName="Name13" presStyleLbl="parChTrans1D2" presStyleIdx="7" presStyleCnt="15"/>
      <dgm:spPr/>
      <dgm:t>
        <a:bodyPr/>
        <a:lstStyle/>
        <a:p>
          <a:endParaRPr lang="zh-CN" altLang="en-US"/>
        </a:p>
      </dgm:t>
    </dgm:pt>
    <dgm:pt modelId="{D4A7103A-1977-46A1-B082-3E559E3AB9B2}" type="pres">
      <dgm:prSet presAssocID="{5B69EE70-EEB6-4B20-ADF9-DE4497E5E06C}" presName="childText" presStyleLbl="bgAcc1" presStyleIdx="7" presStyleCnt="15" custScaleX="153222" custScaleY="50195" custLinFactY="53854" custLinFactNeighborX="-2839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EB0E87EF-C1F3-433E-87B5-39153A116C4E}" type="pres">
      <dgm:prSet presAssocID="{867F8888-43CC-4849-8863-90F8D75B327F}" presName="Name13" presStyleLbl="parChTrans1D2" presStyleIdx="8" presStyleCnt="15"/>
      <dgm:spPr/>
      <dgm:t>
        <a:bodyPr/>
        <a:lstStyle/>
        <a:p>
          <a:endParaRPr lang="zh-CN" altLang="en-US"/>
        </a:p>
      </dgm:t>
    </dgm:pt>
    <dgm:pt modelId="{B2B93FCE-5ECF-4781-9023-57863B61307D}" type="pres">
      <dgm:prSet presAssocID="{0908D779-683F-4B9E-ADCD-6026AD9FCE74}" presName="childText" presStyleLbl="bgAcc1" presStyleIdx="8" presStyleCnt="15" custScaleX="153222" custScaleY="50195" custLinFactY="100000" custLinFactNeighborY="103868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B7498983-317B-4ED3-951A-91DCD41F047B}" type="pres">
      <dgm:prSet presAssocID="{F207E169-B1A5-485B-A6C3-85A5FD52C34A}" presName="Name13" presStyleLbl="parChTrans1D2" presStyleIdx="9" presStyleCnt="15"/>
      <dgm:spPr/>
      <dgm:t>
        <a:bodyPr/>
        <a:lstStyle/>
        <a:p>
          <a:endParaRPr lang="zh-CN" altLang="en-US"/>
        </a:p>
      </dgm:t>
    </dgm:pt>
    <dgm:pt modelId="{3EDE8401-6865-454E-9C94-B98080D1C4EF}" type="pres">
      <dgm:prSet presAssocID="{A7445767-0B81-4C71-8286-1FF02102E60C}" presName="childText" presStyleLbl="bgAcc1" presStyleIdx="9" presStyleCnt="15" custScaleX="153222" custScaleY="50195" custLinFactY="100000" custLinFactNeighborX="-5677" custLinFactNeighborY="17295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9638F3E0-ADB7-47FB-9BFD-57CA9680A4E2}" type="pres">
      <dgm:prSet presAssocID="{9DABDF3B-C6C4-4FE4-A0F7-151BB43C9C31}" presName="root" presStyleCnt="0"/>
      <dgm:spPr/>
    </dgm:pt>
    <dgm:pt modelId="{46F81432-76DF-4617-9997-CB0BEE1F77ED}" type="pres">
      <dgm:prSet presAssocID="{9DABDF3B-C6C4-4FE4-A0F7-151BB43C9C31}" presName="rootComposite" presStyleCnt="0"/>
      <dgm:spPr/>
    </dgm:pt>
    <dgm:pt modelId="{A5F80F56-1DAD-44B7-9359-DED2A621297E}" type="pres">
      <dgm:prSet presAssocID="{9DABDF3B-C6C4-4FE4-A0F7-151BB43C9C31}" presName="rootText" presStyleLbl="node1" presStyleIdx="2" presStyleCnt="3"/>
      <dgm:spPr/>
      <dgm:t>
        <a:bodyPr/>
        <a:lstStyle/>
        <a:p>
          <a:endParaRPr lang="zh-CN" altLang="en-US"/>
        </a:p>
      </dgm:t>
    </dgm:pt>
    <dgm:pt modelId="{9717D98E-6926-49CD-B6BB-374BB32AFB59}" type="pres">
      <dgm:prSet presAssocID="{9DABDF3B-C6C4-4FE4-A0F7-151BB43C9C31}" presName="rootConnector" presStyleLbl="node1" presStyleIdx="2" presStyleCnt="3"/>
      <dgm:spPr/>
      <dgm:t>
        <a:bodyPr/>
        <a:lstStyle/>
        <a:p>
          <a:endParaRPr lang="zh-CN" altLang="en-US"/>
        </a:p>
      </dgm:t>
    </dgm:pt>
    <dgm:pt modelId="{499F9256-783D-4662-94E0-1AD55976E8D8}" type="pres">
      <dgm:prSet presAssocID="{9DABDF3B-C6C4-4FE4-A0F7-151BB43C9C31}" presName="childShape" presStyleCnt="0"/>
      <dgm:spPr/>
    </dgm:pt>
    <dgm:pt modelId="{BBF5EC8E-F7C6-4AE4-808B-2A4F9ED8720C}" type="pres">
      <dgm:prSet presAssocID="{3427B64D-E4E6-4A75-AA31-F0C2B93EA036}" presName="Name13" presStyleLbl="parChTrans1D2" presStyleIdx="10" presStyleCnt="15"/>
      <dgm:spPr/>
      <dgm:t>
        <a:bodyPr/>
        <a:lstStyle/>
        <a:p>
          <a:endParaRPr lang="zh-CN" altLang="en-US"/>
        </a:p>
      </dgm:t>
    </dgm:pt>
    <dgm:pt modelId="{FBCFEE7D-5FCA-4A80-831F-A2E005D9BCE4}" type="pres">
      <dgm:prSet presAssocID="{771EF760-1151-44AB-B42F-C9570F9DE6A8}" presName="childText" presStyleLbl="bgAcc1" presStyleIdx="10" presStyleCnt="15" custScaleX="136863" custScaleY="1281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783186-154D-438C-AE37-B5EFE80C2172}" type="pres">
      <dgm:prSet presAssocID="{C7376C5E-04DA-4A69-AD41-FB18C7ABFBD8}" presName="Name13" presStyleLbl="parChTrans1D2" presStyleIdx="11" presStyleCnt="15"/>
      <dgm:spPr/>
      <dgm:t>
        <a:bodyPr/>
        <a:lstStyle/>
        <a:p>
          <a:endParaRPr lang="zh-CN" altLang="en-US"/>
        </a:p>
      </dgm:t>
    </dgm:pt>
    <dgm:pt modelId="{4F11C037-BA11-4E77-B732-43CE20D48C02}" type="pres">
      <dgm:prSet presAssocID="{A36E1C74-C7AA-4225-B1E4-801D34AF80A5}" presName="childText" presStyleLbl="bgAcc1" presStyleIdx="11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BC0CD2-7295-4885-8513-C24BB295C90C}" type="pres">
      <dgm:prSet presAssocID="{3A8C7163-4697-486C-8440-9C44C047F34B}" presName="Name13" presStyleLbl="parChTrans1D2" presStyleIdx="12" presStyleCnt="15"/>
      <dgm:spPr/>
      <dgm:t>
        <a:bodyPr/>
        <a:lstStyle/>
        <a:p>
          <a:endParaRPr lang="zh-CN" altLang="en-US"/>
        </a:p>
      </dgm:t>
    </dgm:pt>
    <dgm:pt modelId="{5CCA0961-46CE-4A3D-BED1-974862C5D2F9}" type="pres">
      <dgm:prSet presAssocID="{C8161332-9D29-4F64-AF90-2EAF36D974BF}" presName="childText" presStyleLbl="bgAcc1" presStyleIdx="12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02BCE8-3B9A-4D5E-98E2-6BEFBB90F692}" type="pres">
      <dgm:prSet presAssocID="{0B2777B9-3CE2-4636-BB14-34F6624FF4FB}" presName="Name13" presStyleLbl="parChTrans1D2" presStyleIdx="13" presStyleCnt="15"/>
      <dgm:spPr/>
      <dgm:t>
        <a:bodyPr/>
        <a:lstStyle/>
        <a:p>
          <a:endParaRPr lang="zh-CN" altLang="en-US"/>
        </a:p>
      </dgm:t>
    </dgm:pt>
    <dgm:pt modelId="{BE32D413-763D-4EB6-9A18-28808DBEF316}" type="pres">
      <dgm:prSet presAssocID="{3D3C4B6E-9F78-42BE-A3B8-F91EA6687064}" presName="childText" presStyleLbl="bgAcc1" presStyleIdx="13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3F9B82-7F69-428B-9B5E-253B40B390C7}" type="pres">
      <dgm:prSet presAssocID="{4617EB09-1D47-440D-9F72-070045DB7BB7}" presName="Name13" presStyleLbl="parChTrans1D2" presStyleIdx="14" presStyleCnt="15"/>
      <dgm:spPr/>
      <dgm:t>
        <a:bodyPr/>
        <a:lstStyle/>
        <a:p>
          <a:endParaRPr lang="zh-CN" altLang="en-US"/>
        </a:p>
      </dgm:t>
    </dgm:pt>
    <dgm:pt modelId="{17153059-008B-43EE-986F-F1CC5FBA59F9}" type="pres">
      <dgm:prSet presAssocID="{9EEC730E-C606-44EC-B96F-41178B801CDD}" presName="childText" presStyleLbl="bgAcc1" presStyleIdx="14" presStyleCnt="15" custScaleX="136863" custScaleY="1377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CE0AF96-E9DA-4A95-B98B-993B1DB05007}" srcId="{B6D19F4D-36B1-4212-88BA-1E4A61B12A60}" destId="{5B69EE70-EEB6-4B20-ADF9-DE4497E5E06C}" srcOrd="2" destOrd="0" parTransId="{25D342FF-B9AC-47B3-AE68-EEDD5868E673}" sibTransId="{29503410-D2C6-446D-8248-BEBF5272E748}"/>
    <dgm:cxn modelId="{1EB171F6-E9C7-4814-88D9-A1C302EE8A46}" type="presOf" srcId="{539BA68E-FFFA-4850-AF22-3CD18457A6C7}" destId="{E117F29E-3AF5-49E2-A8DA-E4B336B33B81}" srcOrd="0" destOrd="0" presId="urn:microsoft.com/office/officeart/2005/8/layout/hierarchy3"/>
    <dgm:cxn modelId="{79FD2701-5D8E-46B3-82D7-9F4BAEC9DDBE}" type="presOf" srcId="{FF95A68C-B7C9-4025-BA3A-0E5C19CA8CE0}" destId="{143561D3-985E-4679-A032-D11C7F2B769F}" srcOrd="0" destOrd="0" presId="urn:microsoft.com/office/officeart/2005/8/layout/hierarchy3"/>
    <dgm:cxn modelId="{AA1BBA6C-1999-4E07-8C70-90BDDFFFB46A}" type="presOf" srcId="{A36E1C74-C7AA-4225-B1E4-801D34AF80A5}" destId="{4F11C037-BA11-4E77-B732-43CE20D48C02}" srcOrd="0" destOrd="0" presId="urn:microsoft.com/office/officeart/2005/8/layout/hierarchy3"/>
    <dgm:cxn modelId="{1594927E-7090-4C8A-B486-45099135E574}" srcId="{B6D19F4D-36B1-4212-88BA-1E4A61B12A60}" destId="{0908D779-683F-4B9E-ADCD-6026AD9FCE74}" srcOrd="3" destOrd="0" parTransId="{867F8888-43CC-4849-8863-90F8D75B327F}" sibTransId="{6E355668-97F8-4708-B0EA-531AE3A1469E}"/>
    <dgm:cxn modelId="{723FF6D9-8578-46E4-A95B-FAEA2AAC8057}" type="presOf" srcId="{9DABDF3B-C6C4-4FE4-A0F7-151BB43C9C31}" destId="{A5F80F56-1DAD-44B7-9359-DED2A621297E}" srcOrd="0" destOrd="0" presId="urn:microsoft.com/office/officeart/2005/8/layout/hierarchy3"/>
    <dgm:cxn modelId="{93080E89-4F29-4ECA-8B27-8F13BC918755}" type="presOf" srcId="{C7376C5E-04DA-4A69-AD41-FB18C7ABFBD8}" destId="{46783186-154D-438C-AE37-B5EFE80C2172}" srcOrd="0" destOrd="0" presId="urn:microsoft.com/office/officeart/2005/8/layout/hierarchy3"/>
    <dgm:cxn modelId="{5B941D96-F705-4033-9125-C2B8CFD74ACF}" srcId="{9DABDF3B-C6C4-4FE4-A0F7-151BB43C9C31}" destId="{771EF760-1151-44AB-B42F-C9570F9DE6A8}" srcOrd="0" destOrd="0" parTransId="{3427B64D-E4E6-4A75-AA31-F0C2B93EA036}" sibTransId="{060E3B99-F340-4A96-BE91-3933E2B98B53}"/>
    <dgm:cxn modelId="{887FA911-AE14-41DB-AE7A-FA621948383A}" type="presOf" srcId="{B6D19F4D-36B1-4212-88BA-1E4A61B12A60}" destId="{53BAFCFA-2FCC-47CC-872C-F1ED74386111}" srcOrd="0" destOrd="0" presId="urn:microsoft.com/office/officeart/2005/8/layout/hierarchy3"/>
    <dgm:cxn modelId="{B907A8B8-76C6-4623-A2F3-FEB51DF9A306}" srcId="{9DABDF3B-C6C4-4FE4-A0F7-151BB43C9C31}" destId="{A36E1C74-C7AA-4225-B1E4-801D34AF80A5}" srcOrd="1" destOrd="0" parTransId="{C7376C5E-04DA-4A69-AD41-FB18C7ABFBD8}" sibTransId="{3FDC1BB1-2ED7-4E0A-89E7-38947AE60E15}"/>
    <dgm:cxn modelId="{30704B3D-EC4A-4850-B596-B31207C28E3F}" type="presOf" srcId="{80D91A3C-04D2-483C-8B2C-DBDC2734D2F2}" destId="{6241FB66-E3CC-499B-B377-424FCDC93C70}" srcOrd="0" destOrd="0" presId="urn:microsoft.com/office/officeart/2005/8/layout/hierarchy3"/>
    <dgm:cxn modelId="{F322AE2E-CE68-4D7E-8C6E-B30E1B69790D}" type="presOf" srcId="{3427B64D-E4E6-4A75-AA31-F0C2B93EA036}" destId="{BBF5EC8E-F7C6-4AE4-808B-2A4F9ED8720C}" srcOrd="0" destOrd="0" presId="urn:microsoft.com/office/officeart/2005/8/layout/hierarchy3"/>
    <dgm:cxn modelId="{44B17307-5F42-48CD-847B-AF9F294F72FF}" type="presOf" srcId="{BC17A024-5BE8-4F16-8799-77F807F5C5DD}" destId="{9D164FE8-1C97-4A70-B53A-1D4099754DA9}" srcOrd="0" destOrd="0" presId="urn:microsoft.com/office/officeart/2005/8/layout/hierarchy3"/>
    <dgm:cxn modelId="{9A1794AF-ECF1-49CA-BA77-224458051A0E}" srcId="{E708587E-6140-4BF1-87AC-DAE1690E3593}" destId="{2808498C-D62C-4CA1-B2A1-CB79187FEAF3}" srcOrd="0" destOrd="0" parTransId="{C07A6942-985E-479B-98B1-3A9D251B275E}" sibTransId="{0DB6BE06-77E1-4C0C-A28D-A105D9711143}"/>
    <dgm:cxn modelId="{21C14DB3-6FD5-4C76-82AC-6AB5EFF696D2}" type="presOf" srcId="{2808498C-D62C-4CA1-B2A1-CB79187FEAF3}" destId="{A126A67F-1968-4C3C-BFF0-592489CE9C09}" srcOrd="0" destOrd="0" presId="urn:microsoft.com/office/officeart/2005/8/layout/hierarchy3"/>
    <dgm:cxn modelId="{6572D54E-9272-42A1-9D78-7658FB726B14}" type="presOf" srcId="{3D3C4B6E-9F78-42BE-A3B8-F91EA6687064}" destId="{BE32D413-763D-4EB6-9A18-28808DBEF316}" srcOrd="0" destOrd="0" presId="urn:microsoft.com/office/officeart/2005/8/layout/hierarchy3"/>
    <dgm:cxn modelId="{834F21DE-F6A8-4184-BF67-DAA14B47DCFB}" type="presOf" srcId="{5B4FBFAE-7140-403A-8EF5-9AFC4EDE477A}" destId="{E2D12CBB-B749-4F00-9EEA-4B2FE8230838}" srcOrd="0" destOrd="0" presId="urn:microsoft.com/office/officeart/2005/8/layout/hierarchy3"/>
    <dgm:cxn modelId="{3E172FF0-6DFA-427B-AEE4-3D965DADDDE7}" type="presOf" srcId="{FF4DA892-F56C-4954-9340-EFF0A928146C}" destId="{17356897-F436-48BF-8D2D-A77C423F372E}" srcOrd="0" destOrd="0" presId="urn:microsoft.com/office/officeart/2005/8/layout/hierarchy3"/>
    <dgm:cxn modelId="{ECA77446-7B3F-431F-8664-FC1725141072}" type="presOf" srcId="{0908D779-683F-4B9E-ADCD-6026AD9FCE74}" destId="{B2B93FCE-5ECF-4781-9023-57863B61307D}" srcOrd="0" destOrd="0" presId="urn:microsoft.com/office/officeart/2005/8/layout/hierarchy3"/>
    <dgm:cxn modelId="{1339F97B-6253-4CE1-A177-E28B7B6CA2F3}" type="presOf" srcId="{3A8C7163-4697-486C-8440-9C44C047F34B}" destId="{C8BC0CD2-7295-4885-8513-C24BB295C90C}" srcOrd="0" destOrd="0" presId="urn:microsoft.com/office/officeart/2005/8/layout/hierarchy3"/>
    <dgm:cxn modelId="{0DDDC3E5-46CD-47E5-9031-D18AC563FA8C}" type="presOf" srcId="{A7445767-0B81-4C71-8286-1FF02102E60C}" destId="{3EDE8401-6865-454E-9C94-B98080D1C4EF}" srcOrd="0" destOrd="0" presId="urn:microsoft.com/office/officeart/2005/8/layout/hierarchy3"/>
    <dgm:cxn modelId="{ADFCD9B1-1AE4-4955-B244-2C4B468A1E1E}" type="presOf" srcId="{4617EB09-1D47-440D-9F72-070045DB7BB7}" destId="{D23F9B82-7F69-428B-9B5E-253B40B390C7}" srcOrd="0" destOrd="0" presId="urn:microsoft.com/office/officeart/2005/8/layout/hierarchy3"/>
    <dgm:cxn modelId="{BE436A7A-6E53-4461-AB1B-271997DE3259}" srcId="{E708587E-6140-4BF1-87AC-DAE1690E3593}" destId="{3C2DEAFF-528A-4072-9A00-A3C50593B69B}" srcOrd="1" destOrd="0" parTransId="{5B4FBFAE-7140-403A-8EF5-9AFC4EDE477A}" sibTransId="{4B75EE70-3299-4224-9ACC-E93558407173}"/>
    <dgm:cxn modelId="{71F09D4D-4923-4789-9066-5A2BE62D63AE}" type="presOf" srcId="{D79C21AE-4C6D-4C04-BD8B-ADA16FA47A3B}" destId="{40F61A79-E996-4155-8AAB-F1D29D6E9574}" srcOrd="0" destOrd="0" presId="urn:microsoft.com/office/officeart/2005/8/layout/hierarchy3"/>
    <dgm:cxn modelId="{CAE3597D-493C-44AF-8975-AFBE1280186A}" type="presOf" srcId="{9DABDF3B-C6C4-4FE4-A0F7-151BB43C9C31}" destId="{9717D98E-6926-49CD-B6BB-374BB32AFB59}" srcOrd="1" destOrd="0" presId="urn:microsoft.com/office/officeart/2005/8/layout/hierarchy3"/>
    <dgm:cxn modelId="{76BA9D65-2CE9-49D3-BBA7-B3040B4C9124}" type="presOf" srcId="{00816039-03C3-4B64-86F2-5177C8EB24AF}" destId="{5C0FCF91-FE5D-4BFB-9033-67261142089E}" srcOrd="0" destOrd="0" presId="urn:microsoft.com/office/officeart/2005/8/layout/hierarchy3"/>
    <dgm:cxn modelId="{0CFBFE5E-6A95-468D-AA9F-FBDA3EE5153C}" type="presOf" srcId="{9490ADF9-954C-45EE-A12E-18F7BBD02A97}" destId="{DEAC0924-F044-4009-A814-6B8E49C7AEA8}" srcOrd="0" destOrd="0" presId="urn:microsoft.com/office/officeart/2005/8/layout/hierarchy3"/>
    <dgm:cxn modelId="{03CF2BC2-B17A-4220-9094-DD54BED49DEC}" type="presOf" srcId="{5B69EE70-EEB6-4B20-ADF9-DE4497E5E06C}" destId="{D4A7103A-1977-46A1-B082-3E559E3AB9B2}" srcOrd="0" destOrd="0" presId="urn:microsoft.com/office/officeart/2005/8/layout/hierarchy3"/>
    <dgm:cxn modelId="{52757498-339D-4245-A8BA-B331CD05BFEB}" srcId="{9490ADF9-954C-45EE-A12E-18F7BBD02A97}" destId="{9DABDF3B-C6C4-4FE4-A0F7-151BB43C9C31}" srcOrd="2" destOrd="0" parTransId="{285F7E9E-B8C8-4F24-B57A-07D3F30AAD01}" sibTransId="{974B1DD6-963F-4688-8527-AFB3402E93C5}"/>
    <dgm:cxn modelId="{DF14CCDD-C149-49EA-AD09-C1B4EC73C4D1}" type="presOf" srcId="{9EEC730E-C606-44EC-B96F-41178B801CDD}" destId="{17153059-008B-43EE-986F-F1CC5FBA59F9}" srcOrd="0" destOrd="0" presId="urn:microsoft.com/office/officeart/2005/8/layout/hierarchy3"/>
    <dgm:cxn modelId="{04E2E86E-68E9-4313-882F-45AD2018251A}" type="presOf" srcId="{771EF760-1151-44AB-B42F-C9570F9DE6A8}" destId="{FBCFEE7D-5FCA-4A80-831F-A2E005D9BCE4}" srcOrd="0" destOrd="0" presId="urn:microsoft.com/office/officeart/2005/8/layout/hierarchy3"/>
    <dgm:cxn modelId="{86883BEE-BCDD-44F2-BBE2-6DE70C598620}" type="presOf" srcId="{F207E169-B1A5-485B-A6C3-85A5FD52C34A}" destId="{B7498983-317B-4ED3-951A-91DCD41F047B}" srcOrd="0" destOrd="0" presId="urn:microsoft.com/office/officeart/2005/8/layout/hierarchy3"/>
    <dgm:cxn modelId="{A1FF46D3-3E44-4091-B9CF-F4AF7580C202}" srcId="{E708587E-6140-4BF1-87AC-DAE1690E3593}" destId="{539BA68E-FFFA-4850-AF22-3CD18457A6C7}" srcOrd="3" destOrd="0" parTransId="{FF4DA892-F56C-4954-9340-EFF0A928146C}" sibTransId="{A58C89EB-9335-4A01-AFE1-56FD691B7D64}"/>
    <dgm:cxn modelId="{66D3FAD5-F91C-4CC3-AFCE-181695D2BF39}" srcId="{E708587E-6140-4BF1-87AC-DAE1690E3593}" destId="{97C16984-36CE-4990-B3F2-9ED3B39F2A0F}" srcOrd="2" destOrd="0" parTransId="{FF95A68C-B7C9-4025-BA3A-0E5C19CA8CE0}" sibTransId="{65766651-22A2-4434-8605-42D627FC3E62}"/>
    <dgm:cxn modelId="{48725732-F7D7-4264-9FA7-FE5BE3DFD47E}" type="presOf" srcId="{C8161332-9D29-4F64-AF90-2EAF36D974BF}" destId="{5CCA0961-46CE-4A3D-BED1-974862C5D2F9}" srcOrd="0" destOrd="0" presId="urn:microsoft.com/office/officeart/2005/8/layout/hierarchy3"/>
    <dgm:cxn modelId="{E1B949A9-432D-4AC5-8A93-8FBBA1590010}" srcId="{E708587E-6140-4BF1-87AC-DAE1690E3593}" destId="{80D91A3C-04D2-483C-8B2C-DBDC2734D2F2}" srcOrd="4" destOrd="0" parTransId="{3C36551B-9856-4FEA-B163-2BE5D7838273}" sibTransId="{5B752283-BEA3-4A7D-A70D-B3165D417777}"/>
    <dgm:cxn modelId="{DBCB6DEB-CDAB-44AC-B41E-04BACBEA9584}" type="presOf" srcId="{C07A6942-985E-479B-98B1-3A9D251B275E}" destId="{8E92996E-E7B5-45E6-B3E0-9F42A3AB609C}" srcOrd="0" destOrd="0" presId="urn:microsoft.com/office/officeart/2005/8/layout/hierarchy3"/>
    <dgm:cxn modelId="{EE35AD80-0DDF-4825-BE47-6402504768A0}" type="presOf" srcId="{3C2DEAFF-528A-4072-9A00-A3C50593B69B}" destId="{41CCB758-33DB-4BD3-B18E-34A34BB445B4}" srcOrd="0" destOrd="0" presId="urn:microsoft.com/office/officeart/2005/8/layout/hierarchy3"/>
    <dgm:cxn modelId="{DA4AB004-BBDD-4ED7-8B95-53F063DFF172}" type="presOf" srcId="{F6AA7F4D-69D6-45FD-86AF-27812408867B}" destId="{02BCDB28-4244-4C65-A3E0-02329B5270B8}" srcOrd="0" destOrd="0" presId="urn:microsoft.com/office/officeart/2005/8/layout/hierarchy3"/>
    <dgm:cxn modelId="{95C1EF5D-6C44-4503-9DE7-414AC17EDEB2}" srcId="{9490ADF9-954C-45EE-A12E-18F7BBD02A97}" destId="{E708587E-6140-4BF1-87AC-DAE1690E3593}" srcOrd="0" destOrd="0" parTransId="{389F6E40-647D-42AD-B5B0-C8D24265AA35}" sibTransId="{B388DBAA-AF72-4E11-8C8C-683692199D0A}"/>
    <dgm:cxn modelId="{909EB90F-8BF3-4D26-9D88-47AFEC61018C}" srcId="{9490ADF9-954C-45EE-A12E-18F7BBD02A97}" destId="{B6D19F4D-36B1-4212-88BA-1E4A61B12A60}" srcOrd="1" destOrd="0" parTransId="{E3098E05-D9F9-41DF-8B4B-7827004EE3B1}" sibTransId="{C3057AE3-98B6-4892-BB76-745723516B7E}"/>
    <dgm:cxn modelId="{237EBC90-3FC2-4DA5-93C4-106A751AB2E0}" type="presOf" srcId="{3C36551B-9856-4FEA-B163-2BE5D7838273}" destId="{6CC14844-7489-49E1-918B-04BAFD158250}" srcOrd="0" destOrd="0" presId="urn:microsoft.com/office/officeart/2005/8/layout/hierarchy3"/>
    <dgm:cxn modelId="{1CE1B55E-8C8D-49D6-A2E1-3A33D3919E82}" type="presOf" srcId="{B6D19F4D-36B1-4212-88BA-1E4A61B12A60}" destId="{B028518F-BE00-4F53-ADB6-6CB4F743C9FA}" srcOrd="1" destOrd="0" presId="urn:microsoft.com/office/officeart/2005/8/layout/hierarchy3"/>
    <dgm:cxn modelId="{2CE93BFB-3169-4AC3-9223-4EFBE0B79783}" type="presOf" srcId="{25D342FF-B9AC-47B3-AE68-EEDD5868E673}" destId="{0596CBB7-48E3-4E8C-8835-8D38FEC7CCD5}" srcOrd="0" destOrd="0" presId="urn:microsoft.com/office/officeart/2005/8/layout/hierarchy3"/>
    <dgm:cxn modelId="{1CBE419D-DEBD-463E-9A76-221A2D8C9FB3}" srcId="{B6D19F4D-36B1-4212-88BA-1E4A61B12A60}" destId="{00816039-03C3-4B64-86F2-5177C8EB24AF}" srcOrd="1" destOrd="0" parTransId="{F6AA7F4D-69D6-45FD-86AF-27812408867B}" sibTransId="{634863D3-9704-4B1D-A7B9-F5FC16223314}"/>
    <dgm:cxn modelId="{166CEA31-D477-48DB-BA17-15F0C7BC7E26}" srcId="{9DABDF3B-C6C4-4FE4-A0F7-151BB43C9C31}" destId="{C8161332-9D29-4F64-AF90-2EAF36D974BF}" srcOrd="2" destOrd="0" parTransId="{3A8C7163-4697-486C-8440-9C44C047F34B}" sibTransId="{A652FF52-9685-46B0-86CB-EF80BF1A4085}"/>
    <dgm:cxn modelId="{D33A2956-8F21-48FE-8474-D737F006174F}" type="presOf" srcId="{97C16984-36CE-4990-B3F2-9ED3B39F2A0F}" destId="{F775F99D-0C0B-41FF-9D92-1F44F5E25B6E}" srcOrd="0" destOrd="0" presId="urn:microsoft.com/office/officeart/2005/8/layout/hierarchy3"/>
    <dgm:cxn modelId="{F2B52EFA-A380-41E1-9BC8-35AECE32AE08}" type="presOf" srcId="{867F8888-43CC-4849-8863-90F8D75B327F}" destId="{EB0E87EF-C1F3-433E-87B5-39153A116C4E}" srcOrd="0" destOrd="0" presId="urn:microsoft.com/office/officeart/2005/8/layout/hierarchy3"/>
    <dgm:cxn modelId="{0D16B983-E603-4117-A720-452701EB73FB}" srcId="{B6D19F4D-36B1-4212-88BA-1E4A61B12A60}" destId="{A7445767-0B81-4C71-8286-1FF02102E60C}" srcOrd="4" destOrd="0" parTransId="{F207E169-B1A5-485B-A6C3-85A5FD52C34A}" sibTransId="{4DA668BB-565F-4503-8879-D3528751C3E4}"/>
    <dgm:cxn modelId="{B49549C1-D99F-4634-8EA6-78E7593A9A95}" type="presOf" srcId="{0B2777B9-3CE2-4636-BB14-34F6624FF4FB}" destId="{4C02BCE8-3B9A-4D5E-98E2-6BEFBB90F692}" srcOrd="0" destOrd="0" presId="urn:microsoft.com/office/officeart/2005/8/layout/hierarchy3"/>
    <dgm:cxn modelId="{CA5998CE-C001-42C1-B26D-D394E1930D0C}" srcId="{9DABDF3B-C6C4-4FE4-A0F7-151BB43C9C31}" destId="{3D3C4B6E-9F78-42BE-A3B8-F91EA6687064}" srcOrd="3" destOrd="0" parTransId="{0B2777B9-3CE2-4636-BB14-34F6624FF4FB}" sibTransId="{B3CE969E-7DD0-4B1F-94E7-ACAFB91BBCD1}"/>
    <dgm:cxn modelId="{A4E9F9A0-69A6-4996-A9E6-CD62F3583818}" srcId="{B6D19F4D-36B1-4212-88BA-1E4A61B12A60}" destId="{D79C21AE-4C6D-4C04-BD8B-ADA16FA47A3B}" srcOrd="0" destOrd="0" parTransId="{BC17A024-5BE8-4F16-8799-77F807F5C5DD}" sibTransId="{DFB6E17C-4EFC-42B3-82E2-23F567888E08}"/>
    <dgm:cxn modelId="{61A8D76A-366F-47C9-9418-6DF4A85EC973}" type="presOf" srcId="{E708587E-6140-4BF1-87AC-DAE1690E3593}" destId="{01202AF6-7949-463E-91D5-C3B366E39182}" srcOrd="0" destOrd="0" presId="urn:microsoft.com/office/officeart/2005/8/layout/hierarchy3"/>
    <dgm:cxn modelId="{0D93A0FB-D67B-40A9-AA41-D07C1B0F8D97}" type="presOf" srcId="{E708587E-6140-4BF1-87AC-DAE1690E3593}" destId="{07D674C0-2D21-41F9-A818-72391E0F41FD}" srcOrd="1" destOrd="0" presId="urn:microsoft.com/office/officeart/2005/8/layout/hierarchy3"/>
    <dgm:cxn modelId="{0D50A2E4-75FB-472C-889F-82B526385DFD}" srcId="{9DABDF3B-C6C4-4FE4-A0F7-151BB43C9C31}" destId="{9EEC730E-C606-44EC-B96F-41178B801CDD}" srcOrd="4" destOrd="0" parTransId="{4617EB09-1D47-440D-9F72-070045DB7BB7}" sibTransId="{8F25AB5E-C2FF-49C4-AF72-CED0BE2D3CDD}"/>
    <dgm:cxn modelId="{3A582A4C-DDBB-44BF-BC9D-F5D4B1CA3EE7}" type="presParOf" srcId="{DEAC0924-F044-4009-A814-6B8E49C7AEA8}" destId="{DD07C8E6-321B-4F2B-B006-9F442C057C39}" srcOrd="0" destOrd="0" presId="urn:microsoft.com/office/officeart/2005/8/layout/hierarchy3"/>
    <dgm:cxn modelId="{741885CF-EB0D-4ACE-B386-EE9999766B88}" type="presParOf" srcId="{DD07C8E6-321B-4F2B-B006-9F442C057C39}" destId="{78346D64-581D-4605-A3AE-DBE8B89AD13F}" srcOrd="0" destOrd="0" presId="urn:microsoft.com/office/officeart/2005/8/layout/hierarchy3"/>
    <dgm:cxn modelId="{D45BDD13-1753-421B-9F27-6FEAE0CDB574}" type="presParOf" srcId="{78346D64-581D-4605-A3AE-DBE8B89AD13F}" destId="{01202AF6-7949-463E-91D5-C3B366E39182}" srcOrd="0" destOrd="0" presId="urn:microsoft.com/office/officeart/2005/8/layout/hierarchy3"/>
    <dgm:cxn modelId="{921F6F9A-2D2E-4C2D-B04C-531E5D3A7EC6}" type="presParOf" srcId="{78346D64-581D-4605-A3AE-DBE8B89AD13F}" destId="{07D674C0-2D21-41F9-A818-72391E0F41FD}" srcOrd="1" destOrd="0" presId="urn:microsoft.com/office/officeart/2005/8/layout/hierarchy3"/>
    <dgm:cxn modelId="{1CD4248F-EDCB-4B69-A088-015343681709}" type="presParOf" srcId="{DD07C8E6-321B-4F2B-B006-9F442C057C39}" destId="{56DE4C9A-5B0E-425C-A1A2-450B8C1DD2EB}" srcOrd="1" destOrd="0" presId="urn:microsoft.com/office/officeart/2005/8/layout/hierarchy3"/>
    <dgm:cxn modelId="{974CC4E0-412E-4261-BAB3-2076948BD62E}" type="presParOf" srcId="{56DE4C9A-5B0E-425C-A1A2-450B8C1DD2EB}" destId="{8E92996E-E7B5-45E6-B3E0-9F42A3AB609C}" srcOrd="0" destOrd="0" presId="urn:microsoft.com/office/officeart/2005/8/layout/hierarchy3"/>
    <dgm:cxn modelId="{3B189289-6644-43C9-BEE3-C43E7ED5F946}" type="presParOf" srcId="{56DE4C9A-5B0E-425C-A1A2-450B8C1DD2EB}" destId="{A126A67F-1968-4C3C-BFF0-592489CE9C09}" srcOrd="1" destOrd="0" presId="urn:microsoft.com/office/officeart/2005/8/layout/hierarchy3"/>
    <dgm:cxn modelId="{547C4B51-7D3F-42A3-B671-BEBD4D643FD9}" type="presParOf" srcId="{56DE4C9A-5B0E-425C-A1A2-450B8C1DD2EB}" destId="{E2D12CBB-B749-4F00-9EEA-4B2FE8230838}" srcOrd="2" destOrd="0" presId="urn:microsoft.com/office/officeart/2005/8/layout/hierarchy3"/>
    <dgm:cxn modelId="{FF14E99E-E838-4B38-9705-5A54F145DCC8}" type="presParOf" srcId="{56DE4C9A-5B0E-425C-A1A2-450B8C1DD2EB}" destId="{41CCB758-33DB-4BD3-B18E-34A34BB445B4}" srcOrd="3" destOrd="0" presId="urn:microsoft.com/office/officeart/2005/8/layout/hierarchy3"/>
    <dgm:cxn modelId="{F17213D6-86AE-400E-8EE3-66FBD4978080}" type="presParOf" srcId="{56DE4C9A-5B0E-425C-A1A2-450B8C1DD2EB}" destId="{143561D3-985E-4679-A032-D11C7F2B769F}" srcOrd="4" destOrd="0" presId="urn:microsoft.com/office/officeart/2005/8/layout/hierarchy3"/>
    <dgm:cxn modelId="{314AFBE2-7664-4A23-8E09-5F2B87FF4921}" type="presParOf" srcId="{56DE4C9A-5B0E-425C-A1A2-450B8C1DD2EB}" destId="{F775F99D-0C0B-41FF-9D92-1F44F5E25B6E}" srcOrd="5" destOrd="0" presId="urn:microsoft.com/office/officeart/2005/8/layout/hierarchy3"/>
    <dgm:cxn modelId="{EC275781-2BDD-47FD-8640-BAB09B668920}" type="presParOf" srcId="{56DE4C9A-5B0E-425C-A1A2-450B8C1DD2EB}" destId="{17356897-F436-48BF-8D2D-A77C423F372E}" srcOrd="6" destOrd="0" presId="urn:microsoft.com/office/officeart/2005/8/layout/hierarchy3"/>
    <dgm:cxn modelId="{9786478A-7700-4017-B879-7657A743E117}" type="presParOf" srcId="{56DE4C9A-5B0E-425C-A1A2-450B8C1DD2EB}" destId="{E117F29E-3AF5-49E2-A8DA-E4B336B33B81}" srcOrd="7" destOrd="0" presId="urn:microsoft.com/office/officeart/2005/8/layout/hierarchy3"/>
    <dgm:cxn modelId="{5F3B7406-4C3D-4C96-BA62-48F8F17C171A}" type="presParOf" srcId="{56DE4C9A-5B0E-425C-A1A2-450B8C1DD2EB}" destId="{6CC14844-7489-49E1-918B-04BAFD158250}" srcOrd="8" destOrd="0" presId="urn:microsoft.com/office/officeart/2005/8/layout/hierarchy3"/>
    <dgm:cxn modelId="{C6B9A7CF-ACC4-4CAC-9E30-9E2FEF06CA98}" type="presParOf" srcId="{56DE4C9A-5B0E-425C-A1A2-450B8C1DD2EB}" destId="{6241FB66-E3CC-499B-B377-424FCDC93C70}" srcOrd="9" destOrd="0" presId="urn:microsoft.com/office/officeart/2005/8/layout/hierarchy3"/>
    <dgm:cxn modelId="{019D152C-8F6C-43F1-A6AE-99C0BA1E7ABE}" type="presParOf" srcId="{DEAC0924-F044-4009-A814-6B8E49C7AEA8}" destId="{5CB515C5-952E-4EAE-94C0-5325ACB2F093}" srcOrd="1" destOrd="0" presId="urn:microsoft.com/office/officeart/2005/8/layout/hierarchy3"/>
    <dgm:cxn modelId="{DD2A2DF9-3555-4601-AFA5-8F4DF3FCC672}" type="presParOf" srcId="{5CB515C5-952E-4EAE-94C0-5325ACB2F093}" destId="{317BE8B7-C82E-4065-80DD-86E1C38CECFF}" srcOrd="0" destOrd="0" presId="urn:microsoft.com/office/officeart/2005/8/layout/hierarchy3"/>
    <dgm:cxn modelId="{B41D05F0-DDF2-4156-8AFF-0B3E0B43A7CC}" type="presParOf" srcId="{317BE8B7-C82E-4065-80DD-86E1C38CECFF}" destId="{53BAFCFA-2FCC-47CC-872C-F1ED74386111}" srcOrd="0" destOrd="0" presId="urn:microsoft.com/office/officeart/2005/8/layout/hierarchy3"/>
    <dgm:cxn modelId="{6C429428-0B44-40C8-98A2-C7B2FD9CDD8D}" type="presParOf" srcId="{317BE8B7-C82E-4065-80DD-86E1C38CECFF}" destId="{B028518F-BE00-4F53-ADB6-6CB4F743C9FA}" srcOrd="1" destOrd="0" presId="urn:microsoft.com/office/officeart/2005/8/layout/hierarchy3"/>
    <dgm:cxn modelId="{8FAA5470-482D-40E7-8F6D-CBDE4D89A7CF}" type="presParOf" srcId="{5CB515C5-952E-4EAE-94C0-5325ACB2F093}" destId="{AF80C766-4AD2-45E9-869E-B5C72F3847CB}" srcOrd="1" destOrd="0" presId="urn:microsoft.com/office/officeart/2005/8/layout/hierarchy3"/>
    <dgm:cxn modelId="{EBE9053C-3B68-4D8B-88FA-006DF1B6873D}" type="presParOf" srcId="{AF80C766-4AD2-45E9-869E-B5C72F3847CB}" destId="{9D164FE8-1C97-4A70-B53A-1D4099754DA9}" srcOrd="0" destOrd="0" presId="urn:microsoft.com/office/officeart/2005/8/layout/hierarchy3"/>
    <dgm:cxn modelId="{BA423C3B-DF67-4DCC-8F5A-64287990EE02}" type="presParOf" srcId="{AF80C766-4AD2-45E9-869E-B5C72F3847CB}" destId="{40F61A79-E996-4155-8AAB-F1D29D6E9574}" srcOrd="1" destOrd="0" presId="urn:microsoft.com/office/officeart/2005/8/layout/hierarchy3"/>
    <dgm:cxn modelId="{D3214731-BB46-4F6C-B45A-25DB62DEE6D3}" type="presParOf" srcId="{AF80C766-4AD2-45E9-869E-B5C72F3847CB}" destId="{02BCDB28-4244-4C65-A3E0-02329B5270B8}" srcOrd="2" destOrd="0" presId="urn:microsoft.com/office/officeart/2005/8/layout/hierarchy3"/>
    <dgm:cxn modelId="{AC317579-1261-4B1B-A8FE-5EB5B120100E}" type="presParOf" srcId="{AF80C766-4AD2-45E9-869E-B5C72F3847CB}" destId="{5C0FCF91-FE5D-4BFB-9033-67261142089E}" srcOrd="3" destOrd="0" presId="urn:microsoft.com/office/officeart/2005/8/layout/hierarchy3"/>
    <dgm:cxn modelId="{3CA0882E-26DB-446A-9CF3-9DD9232E2003}" type="presParOf" srcId="{AF80C766-4AD2-45E9-869E-B5C72F3847CB}" destId="{0596CBB7-48E3-4E8C-8835-8D38FEC7CCD5}" srcOrd="4" destOrd="0" presId="urn:microsoft.com/office/officeart/2005/8/layout/hierarchy3"/>
    <dgm:cxn modelId="{F379631F-1A90-401C-A51C-C63C91EA4AD2}" type="presParOf" srcId="{AF80C766-4AD2-45E9-869E-B5C72F3847CB}" destId="{D4A7103A-1977-46A1-B082-3E559E3AB9B2}" srcOrd="5" destOrd="0" presId="urn:microsoft.com/office/officeart/2005/8/layout/hierarchy3"/>
    <dgm:cxn modelId="{7DCCFAB5-55D4-4226-A3D3-5F30E74D477A}" type="presParOf" srcId="{AF80C766-4AD2-45E9-869E-B5C72F3847CB}" destId="{EB0E87EF-C1F3-433E-87B5-39153A116C4E}" srcOrd="6" destOrd="0" presId="urn:microsoft.com/office/officeart/2005/8/layout/hierarchy3"/>
    <dgm:cxn modelId="{7526F2B1-6EB9-4154-A548-59873B23B794}" type="presParOf" srcId="{AF80C766-4AD2-45E9-869E-B5C72F3847CB}" destId="{B2B93FCE-5ECF-4781-9023-57863B61307D}" srcOrd="7" destOrd="0" presId="urn:microsoft.com/office/officeart/2005/8/layout/hierarchy3"/>
    <dgm:cxn modelId="{9052FD4E-D5E7-4804-A4D2-A287B19E4FFB}" type="presParOf" srcId="{AF80C766-4AD2-45E9-869E-B5C72F3847CB}" destId="{B7498983-317B-4ED3-951A-91DCD41F047B}" srcOrd="8" destOrd="0" presId="urn:microsoft.com/office/officeart/2005/8/layout/hierarchy3"/>
    <dgm:cxn modelId="{FB1897A2-D06C-450D-9DA4-EBE21DF64EBA}" type="presParOf" srcId="{AF80C766-4AD2-45E9-869E-B5C72F3847CB}" destId="{3EDE8401-6865-454E-9C94-B98080D1C4EF}" srcOrd="9" destOrd="0" presId="urn:microsoft.com/office/officeart/2005/8/layout/hierarchy3"/>
    <dgm:cxn modelId="{3BB87A22-DF42-46D6-9454-FE38898E67DB}" type="presParOf" srcId="{DEAC0924-F044-4009-A814-6B8E49C7AEA8}" destId="{9638F3E0-ADB7-47FB-9BFD-57CA9680A4E2}" srcOrd="2" destOrd="0" presId="urn:microsoft.com/office/officeart/2005/8/layout/hierarchy3"/>
    <dgm:cxn modelId="{6F6942EB-331E-4BF0-B932-C0A9C91079F3}" type="presParOf" srcId="{9638F3E0-ADB7-47FB-9BFD-57CA9680A4E2}" destId="{46F81432-76DF-4617-9997-CB0BEE1F77ED}" srcOrd="0" destOrd="0" presId="urn:microsoft.com/office/officeart/2005/8/layout/hierarchy3"/>
    <dgm:cxn modelId="{926ADB73-9309-4E52-8D05-19F5D688B484}" type="presParOf" srcId="{46F81432-76DF-4617-9997-CB0BEE1F77ED}" destId="{A5F80F56-1DAD-44B7-9359-DED2A621297E}" srcOrd="0" destOrd="0" presId="urn:microsoft.com/office/officeart/2005/8/layout/hierarchy3"/>
    <dgm:cxn modelId="{9AB8FE26-53A1-4A16-B5B7-0C0B9F2C6CF2}" type="presParOf" srcId="{46F81432-76DF-4617-9997-CB0BEE1F77ED}" destId="{9717D98E-6926-49CD-B6BB-374BB32AFB59}" srcOrd="1" destOrd="0" presId="urn:microsoft.com/office/officeart/2005/8/layout/hierarchy3"/>
    <dgm:cxn modelId="{BB22A80B-3121-4FDA-89B5-DCB650C90FE1}" type="presParOf" srcId="{9638F3E0-ADB7-47FB-9BFD-57CA9680A4E2}" destId="{499F9256-783D-4662-94E0-1AD55976E8D8}" srcOrd="1" destOrd="0" presId="urn:microsoft.com/office/officeart/2005/8/layout/hierarchy3"/>
    <dgm:cxn modelId="{AF700128-34FC-48FE-8573-8D2F91673D69}" type="presParOf" srcId="{499F9256-783D-4662-94E0-1AD55976E8D8}" destId="{BBF5EC8E-F7C6-4AE4-808B-2A4F9ED8720C}" srcOrd="0" destOrd="0" presId="urn:microsoft.com/office/officeart/2005/8/layout/hierarchy3"/>
    <dgm:cxn modelId="{1ED9557A-5B92-4725-9D34-FED61195B041}" type="presParOf" srcId="{499F9256-783D-4662-94E0-1AD55976E8D8}" destId="{FBCFEE7D-5FCA-4A80-831F-A2E005D9BCE4}" srcOrd="1" destOrd="0" presId="urn:microsoft.com/office/officeart/2005/8/layout/hierarchy3"/>
    <dgm:cxn modelId="{5CF7B4AD-4EB8-400F-9783-72217A6D879E}" type="presParOf" srcId="{499F9256-783D-4662-94E0-1AD55976E8D8}" destId="{46783186-154D-438C-AE37-B5EFE80C2172}" srcOrd="2" destOrd="0" presId="urn:microsoft.com/office/officeart/2005/8/layout/hierarchy3"/>
    <dgm:cxn modelId="{1BD13E91-345C-46F0-BC65-DE90E1529F7B}" type="presParOf" srcId="{499F9256-783D-4662-94E0-1AD55976E8D8}" destId="{4F11C037-BA11-4E77-B732-43CE20D48C02}" srcOrd="3" destOrd="0" presId="urn:microsoft.com/office/officeart/2005/8/layout/hierarchy3"/>
    <dgm:cxn modelId="{0F31CBFA-025A-439D-BDE8-F1B44584B116}" type="presParOf" srcId="{499F9256-783D-4662-94E0-1AD55976E8D8}" destId="{C8BC0CD2-7295-4885-8513-C24BB295C90C}" srcOrd="4" destOrd="0" presId="urn:microsoft.com/office/officeart/2005/8/layout/hierarchy3"/>
    <dgm:cxn modelId="{F818D7B2-E80F-44EC-96A6-98AE1FBD1100}" type="presParOf" srcId="{499F9256-783D-4662-94E0-1AD55976E8D8}" destId="{5CCA0961-46CE-4A3D-BED1-974862C5D2F9}" srcOrd="5" destOrd="0" presId="urn:microsoft.com/office/officeart/2005/8/layout/hierarchy3"/>
    <dgm:cxn modelId="{129D51C0-881B-497E-902A-38E6AD0E1969}" type="presParOf" srcId="{499F9256-783D-4662-94E0-1AD55976E8D8}" destId="{4C02BCE8-3B9A-4D5E-98E2-6BEFBB90F692}" srcOrd="6" destOrd="0" presId="urn:microsoft.com/office/officeart/2005/8/layout/hierarchy3"/>
    <dgm:cxn modelId="{9EF7CE8B-6888-41FE-BCA0-7DDBDC8EBD3E}" type="presParOf" srcId="{499F9256-783D-4662-94E0-1AD55976E8D8}" destId="{BE32D413-763D-4EB6-9A18-28808DBEF316}" srcOrd="7" destOrd="0" presId="urn:microsoft.com/office/officeart/2005/8/layout/hierarchy3"/>
    <dgm:cxn modelId="{DC3AEC26-E3B4-4937-B995-72657698C58D}" type="presParOf" srcId="{499F9256-783D-4662-94E0-1AD55976E8D8}" destId="{D23F9B82-7F69-428B-9B5E-253B40B390C7}" srcOrd="8" destOrd="0" presId="urn:microsoft.com/office/officeart/2005/8/layout/hierarchy3"/>
    <dgm:cxn modelId="{87708371-64EA-4F47-A73E-94826A570647}" type="presParOf" srcId="{499F9256-783D-4662-94E0-1AD55976E8D8}" destId="{17153059-008B-43EE-986F-F1CC5FBA59F9}" srcOrd="9" destOrd="0" presId="urn:microsoft.com/office/officeart/2005/8/layout/hierarchy3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90ADF9-954C-45EE-A12E-18F7BBD02A97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E708587E-6140-4BF1-87AC-DAE1690E3593}">
      <dgm:prSet phldrT="[文本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教育功能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389F6E40-647D-42AD-B5B0-C8D24265AA35}" type="parTrans" cxnId="{95C1EF5D-6C44-4503-9DE7-414AC17EDEB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388DBAA-AF72-4E11-8C8C-683692199D0A}" type="sibTrans" cxnId="{95C1EF5D-6C44-4503-9DE7-414AC17EDEB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2808498C-D62C-4CA1-B2A1-CB79187FEAF3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全人发展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C07A6942-985E-479B-98B1-3A9D251B275E}" type="parTrans" cxnId="{9A1794AF-ECF1-49CA-BA77-224458051A0E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0DB6BE06-77E1-4C0C-A28D-A105D9711143}" type="sibTrans" cxnId="{9A1794AF-ECF1-49CA-BA77-224458051A0E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C2DEAFF-528A-4072-9A00-A3C50593B69B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校企合作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5B4FBFAE-7140-403A-8EF5-9AFC4EDE477A}" type="parTrans" cxnId="{BE436A7A-6E53-4461-AB1B-271997DE325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4B75EE70-3299-4224-9ACC-E93558407173}" type="sibTrans" cxnId="{BE436A7A-6E53-4461-AB1B-271997DE325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DABDF3B-C6C4-4FE4-A0F7-151BB43C9C31}">
      <dgm:prSet phldrT="[文本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教学基因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285F7E9E-B8C8-4F24-B57A-07D3F30AAD01}" type="parTrans" cxnId="{52757498-339D-4245-A8BA-B331CD05BF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74B1DD6-963F-4688-8527-AFB3402E93C5}" type="sibTrans" cxnId="{52757498-339D-4245-A8BA-B331CD05BF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36E1C74-C7AA-4225-B1E4-801D34AF80A5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双师结构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现代学徒制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C7376C5E-04DA-4A69-AD41-FB18C7ABFBD8}" type="parTrans" cxnId="{B907A8B8-76C6-4623-A2F3-FEB51DF9A30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FDC1BB1-2ED7-4E0A-89E7-38947AE60E15}" type="sibTrans" cxnId="{B907A8B8-76C6-4623-A2F3-FEB51DF9A30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D3C4B6E-9F78-42BE-A3B8-F91EA6687064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能力进阶课程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学生生涯规划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0B2777B9-3CE2-4636-BB14-34F6624FF4FB}" type="parTrans" cxnId="{CA5998CE-C001-42C1-B26D-D394E1930D0C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3CE969E-7DD0-4B1F-94E7-ACAFB91BBCD1}" type="sibTrans" cxnId="{CA5998CE-C001-42C1-B26D-D394E1930D0C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7C16984-36CE-4990-B3F2-9ED3B39F2A0F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产教一体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FF95A68C-B7C9-4025-BA3A-0E5C19CA8CE0}" type="parTrans" cxnId="{66D3FAD5-F91C-4CC3-AFCE-181695D2BF3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65766651-22A2-4434-8605-42D627FC3E62}" type="sibTrans" cxnId="{66D3FAD5-F91C-4CC3-AFCE-181695D2BF39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39BA68E-FFFA-4850-AF22-3CD18457A6C7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中高职衔接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FF4DA892-F56C-4954-9340-EFF0A928146C}" type="parTrans" cxnId="{A1FF46D3-3E44-4091-B9CF-F4AF7580C20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58C89EB-9335-4A01-AFE1-56FD691B7D64}" type="sibTrans" cxnId="{A1FF46D3-3E44-4091-B9CF-F4AF7580C20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80D91A3C-04D2-483C-8B2C-DBDC2734D2F2}">
      <dgm:prSet phldrT="[文本]" custT="1"/>
      <dgm:spPr/>
      <dgm:t>
        <a:bodyPr/>
        <a:lstStyle/>
        <a:p>
          <a:r>
            <a:rPr lang="zh-CN" altLang="en-US" sz="1800" dirty="0" smtClean="0">
              <a:latin typeface="黑体" pitchFamily="49" charset="-122"/>
              <a:ea typeface="黑体" pitchFamily="49" charset="-122"/>
            </a:rPr>
            <a:t>标准与证书</a:t>
          </a:r>
          <a:endParaRPr lang="zh-CN" altLang="en-US" sz="1800" dirty="0">
            <a:latin typeface="黑体" pitchFamily="49" charset="-122"/>
            <a:ea typeface="黑体" pitchFamily="49" charset="-122"/>
          </a:endParaRPr>
        </a:p>
      </dgm:t>
    </dgm:pt>
    <dgm:pt modelId="{3C36551B-9856-4FEA-B163-2BE5D7838273}" type="parTrans" cxnId="{E1B949A9-432D-4AC5-8A93-8FBBA1590010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5B752283-BEA3-4A7D-A70D-B3165D417777}" type="sibTrans" cxnId="{E1B949A9-432D-4AC5-8A93-8FBBA1590010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771EF760-1151-44AB-B42F-C9570F9DE6A8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公民素养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人文素养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职业素养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3427B64D-E4E6-4A75-AA31-F0C2B93EA036}" type="parTrans" cxnId="{5B941D96-F705-4033-9125-C2B8CFD74ACF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060E3B99-F340-4A96-BE91-3933E2B98B53}" type="sibTrans" cxnId="{5B941D96-F705-4033-9125-C2B8CFD74ACF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C8161332-9D29-4F64-AF90-2EAF36D974BF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行动导向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教学做一体化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3A8C7163-4697-486C-8440-9C44C047F34B}" type="parTrans" cxnId="{166CEA31-D477-48DB-BA17-15F0C7BC7E2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652FF52-9685-46B0-86CB-EF80BF1A4085}" type="sibTrans" cxnId="{166CEA31-D477-48DB-BA17-15F0C7BC7E2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EEC730E-C606-44EC-B96F-41178B801CDD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学历文凭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职业资格</a:t>
          </a:r>
          <a:endParaRPr lang="en-US" altLang="zh-CN" sz="1400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行业认证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4617EB09-1D47-440D-9F72-070045DB7BB7}" type="parTrans" cxnId="{0D50A2E4-75FB-472C-889F-82B526385DFD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8F25AB5E-C2FF-49C4-AF72-CED0BE2D3CDD}" type="sibTrans" cxnId="{0D50A2E4-75FB-472C-889F-82B526385DFD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7445767-0B81-4C71-8286-1FF02102E60C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4DA668BB-565F-4503-8879-D3528751C3E4}" type="sibTrans" cxnId="{0D16B983-E603-4117-A720-452701EB73F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F207E169-B1A5-485B-A6C3-85A5FD52C34A}" type="parTrans" cxnId="{0D16B983-E603-4117-A720-452701EB73FB}">
      <dgm:prSet/>
      <dgm:spPr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6D19F4D-36B1-4212-88BA-1E4A61B12A60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E3098E05-D9F9-41DF-8B4B-7827004EE3B1}" type="parTrans" cxnId="{909EB90F-8BF3-4D26-9D88-47AFEC61018C}">
      <dgm:prSet/>
      <dgm:spPr/>
      <dgm:t>
        <a:bodyPr/>
        <a:lstStyle/>
        <a:p>
          <a:endParaRPr lang="zh-CN" altLang="en-US"/>
        </a:p>
      </dgm:t>
    </dgm:pt>
    <dgm:pt modelId="{C3057AE3-98B6-4892-BB76-745723516B7E}" type="sibTrans" cxnId="{909EB90F-8BF3-4D26-9D88-47AFEC61018C}">
      <dgm:prSet/>
      <dgm:spPr/>
      <dgm:t>
        <a:bodyPr/>
        <a:lstStyle/>
        <a:p>
          <a:endParaRPr lang="zh-CN" altLang="en-US"/>
        </a:p>
      </dgm:t>
    </dgm:pt>
    <dgm:pt modelId="{D79C21AE-4C6D-4C04-BD8B-ADA16FA47A3B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BC17A024-5BE8-4F16-8799-77F807F5C5DD}" type="parTrans" cxnId="{A4E9F9A0-69A6-4996-A9E6-CD62F3583818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DFB6E17C-4EFC-42B3-82E2-23F567888E08}" type="sibTrans" cxnId="{A4E9F9A0-69A6-4996-A9E6-CD62F3583818}">
      <dgm:prSet/>
      <dgm:spPr/>
      <dgm:t>
        <a:bodyPr/>
        <a:lstStyle/>
        <a:p>
          <a:endParaRPr lang="zh-CN" altLang="en-US"/>
        </a:p>
      </dgm:t>
    </dgm:pt>
    <dgm:pt modelId="{00816039-03C3-4B64-86F2-5177C8EB24AF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F6AA7F4D-69D6-45FD-86AF-27812408867B}" type="parTrans" cxnId="{1CBE419D-DEBD-463E-9A76-221A2D8C9FB3}">
      <dgm:prSet/>
      <dgm:spPr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34863D3-9704-4B1D-A7B9-F5FC16223314}" type="sibTrans" cxnId="{1CBE419D-DEBD-463E-9A76-221A2D8C9FB3}">
      <dgm:prSet/>
      <dgm:spPr/>
      <dgm:t>
        <a:bodyPr/>
        <a:lstStyle/>
        <a:p>
          <a:endParaRPr lang="zh-CN" altLang="en-US"/>
        </a:p>
      </dgm:t>
    </dgm:pt>
    <dgm:pt modelId="{5B69EE70-EEB6-4B20-ADF9-DE4497E5E06C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25D342FF-B9AC-47B3-AE68-EEDD5868E673}" type="parTrans" cxnId="{ECE0AF96-E9DA-4A95-B98B-993B1DB05007}">
      <dgm:prSet/>
      <dgm:spPr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29503410-D2C6-446D-8248-BEBF5272E748}" type="sibTrans" cxnId="{ECE0AF96-E9DA-4A95-B98B-993B1DB05007}">
      <dgm:prSet/>
      <dgm:spPr/>
      <dgm:t>
        <a:bodyPr/>
        <a:lstStyle/>
        <a:p>
          <a:endParaRPr lang="zh-CN" altLang="en-US"/>
        </a:p>
      </dgm:t>
    </dgm:pt>
    <dgm:pt modelId="{0908D779-683F-4B9E-ADCD-6026AD9FCE74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867F8888-43CC-4849-8863-90F8D75B327F}" type="parTrans" cxnId="{1594927E-7090-4C8A-B486-45099135E574}">
      <dgm:prSet/>
      <dgm:spPr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E355668-97F8-4708-B0EA-531AE3A1469E}" type="sibTrans" cxnId="{1594927E-7090-4C8A-B486-45099135E574}">
      <dgm:prSet/>
      <dgm:spPr/>
      <dgm:t>
        <a:bodyPr/>
        <a:lstStyle/>
        <a:p>
          <a:endParaRPr lang="zh-CN" altLang="en-US"/>
        </a:p>
      </dgm:t>
    </dgm:pt>
    <dgm:pt modelId="{DEAC0924-F044-4009-A814-6B8E49C7AEA8}" type="pres">
      <dgm:prSet presAssocID="{9490ADF9-954C-45EE-A12E-18F7BBD02A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DD07C8E6-321B-4F2B-B006-9F442C057C39}" type="pres">
      <dgm:prSet presAssocID="{E708587E-6140-4BF1-87AC-DAE1690E3593}" presName="root" presStyleCnt="0"/>
      <dgm:spPr/>
    </dgm:pt>
    <dgm:pt modelId="{78346D64-581D-4605-A3AE-DBE8B89AD13F}" type="pres">
      <dgm:prSet presAssocID="{E708587E-6140-4BF1-87AC-DAE1690E3593}" presName="rootComposite" presStyleCnt="0"/>
      <dgm:spPr/>
    </dgm:pt>
    <dgm:pt modelId="{01202AF6-7949-463E-91D5-C3B366E39182}" type="pres">
      <dgm:prSet presAssocID="{E708587E-6140-4BF1-87AC-DAE1690E3593}" presName="rootText" presStyleLbl="node1" presStyleIdx="0" presStyleCnt="3"/>
      <dgm:spPr/>
      <dgm:t>
        <a:bodyPr/>
        <a:lstStyle/>
        <a:p>
          <a:endParaRPr lang="zh-CN" altLang="en-US"/>
        </a:p>
      </dgm:t>
    </dgm:pt>
    <dgm:pt modelId="{07D674C0-2D21-41F9-A818-72391E0F41FD}" type="pres">
      <dgm:prSet presAssocID="{E708587E-6140-4BF1-87AC-DAE1690E3593}" presName="rootConnector" presStyleLbl="node1" presStyleIdx="0" presStyleCnt="3"/>
      <dgm:spPr/>
      <dgm:t>
        <a:bodyPr/>
        <a:lstStyle/>
        <a:p>
          <a:endParaRPr lang="zh-CN" altLang="en-US"/>
        </a:p>
      </dgm:t>
    </dgm:pt>
    <dgm:pt modelId="{56DE4C9A-5B0E-425C-A1A2-450B8C1DD2EB}" type="pres">
      <dgm:prSet presAssocID="{E708587E-6140-4BF1-87AC-DAE1690E3593}" presName="childShape" presStyleCnt="0"/>
      <dgm:spPr/>
    </dgm:pt>
    <dgm:pt modelId="{8E92996E-E7B5-45E6-B3E0-9F42A3AB609C}" type="pres">
      <dgm:prSet presAssocID="{C07A6942-985E-479B-98B1-3A9D251B275E}" presName="Name13" presStyleLbl="parChTrans1D2" presStyleIdx="0" presStyleCnt="15"/>
      <dgm:spPr/>
      <dgm:t>
        <a:bodyPr/>
        <a:lstStyle/>
        <a:p>
          <a:endParaRPr lang="zh-CN" altLang="en-US"/>
        </a:p>
      </dgm:t>
    </dgm:pt>
    <dgm:pt modelId="{A126A67F-1968-4C3C-BFF0-592489CE9C09}" type="pres">
      <dgm:prSet presAssocID="{2808498C-D62C-4CA1-B2A1-CB79187FEAF3}" presName="childText" presStyleLbl="bgAcc1" presStyleIdx="0" presStyleCnt="15" custScaleX="132665" custScaleY="69996" custLinFactNeighborY="317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D12CBB-B749-4F00-9EEA-4B2FE8230838}" type="pres">
      <dgm:prSet presAssocID="{5B4FBFAE-7140-403A-8EF5-9AFC4EDE477A}" presName="Name13" presStyleLbl="parChTrans1D2" presStyleIdx="1" presStyleCnt="15"/>
      <dgm:spPr/>
      <dgm:t>
        <a:bodyPr/>
        <a:lstStyle/>
        <a:p>
          <a:endParaRPr lang="zh-CN" altLang="en-US"/>
        </a:p>
      </dgm:t>
    </dgm:pt>
    <dgm:pt modelId="{41CCB758-33DB-4BD3-B18E-34A34BB445B4}" type="pres">
      <dgm:prSet presAssocID="{3C2DEAFF-528A-4072-9A00-A3C50593B69B}" presName="childText" presStyleLbl="bgAcc1" presStyleIdx="1" presStyleCnt="15" custScaleX="132665" custScaleY="69996" custLinFactNeighborY="8005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3561D3-985E-4679-A032-D11C7F2B769F}" type="pres">
      <dgm:prSet presAssocID="{FF95A68C-B7C9-4025-BA3A-0E5C19CA8CE0}" presName="Name13" presStyleLbl="parChTrans1D2" presStyleIdx="2" presStyleCnt="15"/>
      <dgm:spPr/>
      <dgm:t>
        <a:bodyPr/>
        <a:lstStyle/>
        <a:p>
          <a:endParaRPr lang="zh-CN" altLang="en-US"/>
        </a:p>
      </dgm:t>
    </dgm:pt>
    <dgm:pt modelId="{F775F99D-0C0B-41FF-9D92-1F44F5E25B6E}" type="pres">
      <dgm:prSet presAssocID="{97C16984-36CE-4990-B3F2-9ED3B39F2A0F}" presName="childText" presStyleLbl="bgAcc1" presStyleIdx="2" presStyleCnt="15" custScaleX="132665" custScaleY="69996" custLinFactY="2393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356897-F436-48BF-8D2D-A77C423F372E}" type="pres">
      <dgm:prSet presAssocID="{FF4DA892-F56C-4954-9340-EFF0A928146C}" presName="Name13" presStyleLbl="parChTrans1D2" presStyleIdx="3" presStyleCnt="15"/>
      <dgm:spPr/>
      <dgm:t>
        <a:bodyPr/>
        <a:lstStyle/>
        <a:p>
          <a:endParaRPr lang="zh-CN" altLang="en-US"/>
        </a:p>
      </dgm:t>
    </dgm:pt>
    <dgm:pt modelId="{E117F29E-3AF5-49E2-A8DA-E4B336B33B81}" type="pres">
      <dgm:prSet presAssocID="{539BA68E-FFFA-4850-AF22-3CD18457A6C7}" presName="childText" presStyleLbl="bgAcc1" presStyleIdx="3" presStyleCnt="15" custScaleX="132665" custScaleY="69996" custLinFactY="39869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C14844-7489-49E1-918B-04BAFD158250}" type="pres">
      <dgm:prSet presAssocID="{3C36551B-9856-4FEA-B163-2BE5D7838273}" presName="Name13" presStyleLbl="parChTrans1D2" presStyleIdx="4" presStyleCnt="15"/>
      <dgm:spPr/>
      <dgm:t>
        <a:bodyPr/>
        <a:lstStyle/>
        <a:p>
          <a:endParaRPr lang="zh-CN" altLang="en-US"/>
        </a:p>
      </dgm:t>
    </dgm:pt>
    <dgm:pt modelId="{6241FB66-E3CC-499B-B377-424FCDC93C70}" type="pres">
      <dgm:prSet presAssocID="{80D91A3C-04D2-483C-8B2C-DBDC2734D2F2}" presName="childText" presStyleLbl="bgAcc1" presStyleIdx="4" presStyleCnt="15" custScaleX="132665" custScaleY="69996" custLinFactY="83210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B515C5-952E-4EAE-94C0-5325ACB2F093}" type="pres">
      <dgm:prSet presAssocID="{B6D19F4D-36B1-4212-88BA-1E4A61B12A60}" presName="root" presStyleCnt="0"/>
      <dgm:spPr/>
    </dgm:pt>
    <dgm:pt modelId="{317BE8B7-C82E-4065-80DD-86E1C38CECFF}" type="pres">
      <dgm:prSet presAssocID="{B6D19F4D-36B1-4212-88BA-1E4A61B12A60}" presName="rootComposite" presStyleCnt="0"/>
      <dgm:spPr/>
    </dgm:pt>
    <dgm:pt modelId="{53BAFCFA-2FCC-47CC-872C-F1ED74386111}" type="pres">
      <dgm:prSet presAssocID="{B6D19F4D-36B1-4212-88BA-1E4A61B12A60}" presName="rootText" presStyleLbl="node1" presStyleIdx="1" presStyleCnt="3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B028518F-BE00-4F53-ADB6-6CB4F743C9FA}" type="pres">
      <dgm:prSet presAssocID="{B6D19F4D-36B1-4212-88BA-1E4A61B12A60}" presName="rootConnector" presStyleLbl="node1" presStyleIdx="1" presStyleCnt="3"/>
      <dgm:spPr/>
      <dgm:t>
        <a:bodyPr/>
        <a:lstStyle/>
        <a:p>
          <a:endParaRPr lang="zh-CN" altLang="en-US"/>
        </a:p>
      </dgm:t>
    </dgm:pt>
    <dgm:pt modelId="{AF80C766-4AD2-45E9-869E-B5C72F3847CB}" type="pres">
      <dgm:prSet presAssocID="{B6D19F4D-36B1-4212-88BA-1E4A61B12A60}" presName="childShape" presStyleCnt="0"/>
      <dgm:spPr/>
    </dgm:pt>
    <dgm:pt modelId="{9D164FE8-1C97-4A70-B53A-1D4099754DA9}" type="pres">
      <dgm:prSet presAssocID="{BC17A024-5BE8-4F16-8799-77F807F5C5DD}" presName="Name13" presStyleLbl="parChTrans1D2" presStyleIdx="5" presStyleCnt="15"/>
      <dgm:spPr/>
      <dgm:t>
        <a:bodyPr/>
        <a:lstStyle/>
        <a:p>
          <a:endParaRPr lang="zh-CN" altLang="en-US"/>
        </a:p>
      </dgm:t>
    </dgm:pt>
    <dgm:pt modelId="{40F61A79-E996-4155-8AAB-F1D29D6E9574}" type="pres">
      <dgm:prSet presAssocID="{D79C21AE-4C6D-4C04-BD8B-ADA16FA47A3B}" presName="childText" presStyleLbl="bgAcc1" presStyleIdx="5" presStyleCnt="15" custScaleX="153222" custScaleY="50195" custLinFactNeighborX="-2839" custLinFactNeighborY="43884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02BCDB28-4244-4C65-A3E0-02329B5270B8}" type="pres">
      <dgm:prSet presAssocID="{F6AA7F4D-69D6-45FD-86AF-27812408867B}" presName="Name13" presStyleLbl="parChTrans1D2" presStyleIdx="6" presStyleCnt="15"/>
      <dgm:spPr/>
      <dgm:t>
        <a:bodyPr/>
        <a:lstStyle/>
        <a:p>
          <a:endParaRPr lang="zh-CN" altLang="en-US"/>
        </a:p>
      </dgm:t>
    </dgm:pt>
    <dgm:pt modelId="{5C0FCF91-FE5D-4BFB-9033-67261142089E}" type="pres">
      <dgm:prSet presAssocID="{00816039-03C3-4B64-86F2-5177C8EB24AF}" presName="childText" presStyleLbl="bgAcc1" presStyleIdx="6" presStyleCnt="15" custScaleX="153222" custScaleY="50195" custLinFactY="13258" custLinFactNeighborX="-5677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0596CBB7-48E3-4E8C-8835-8D38FEC7CCD5}" type="pres">
      <dgm:prSet presAssocID="{25D342FF-B9AC-47B3-AE68-EEDD5868E673}" presName="Name13" presStyleLbl="parChTrans1D2" presStyleIdx="7" presStyleCnt="15"/>
      <dgm:spPr/>
      <dgm:t>
        <a:bodyPr/>
        <a:lstStyle/>
        <a:p>
          <a:endParaRPr lang="zh-CN" altLang="en-US"/>
        </a:p>
      </dgm:t>
    </dgm:pt>
    <dgm:pt modelId="{D4A7103A-1977-46A1-B082-3E559E3AB9B2}" type="pres">
      <dgm:prSet presAssocID="{5B69EE70-EEB6-4B20-ADF9-DE4497E5E06C}" presName="childText" presStyleLbl="bgAcc1" presStyleIdx="7" presStyleCnt="15" custScaleX="153222" custScaleY="50195" custLinFactY="53854" custLinFactNeighborX="-2839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EB0E87EF-C1F3-433E-87B5-39153A116C4E}" type="pres">
      <dgm:prSet presAssocID="{867F8888-43CC-4849-8863-90F8D75B327F}" presName="Name13" presStyleLbl="parChTrans1D2" presStyleIdx="8" presStyleCnt="15"/>
      <dgm:spPr/>
      <dgm:t>
        <a:bodyPr/>
        <a:lstStyle/>
        <a:p>
          <a:endParaRPr lang="zh-CN" altLang="en-US"/>
        </a:p>
      </dgm:t>
    </dgm:pt>
    <dgm:pt modelId="{B2B93FCE-5ECF-4781-9023-57863B61307D}" type="pres">
      <dgm:prSet presAssocID="{0908D779-683F-4B9E-ADCD-6026AD9FCE74}" presName="childText" presStyleLbl="bgAcc1" presStyleIdx="8" presStyleCnt="15" custScaleX="153222" custScaleY="50195" custLinFactY="100000" custLinFactNeighborY="103868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B7498983-317B-4ED3-951A-91DCD41F047B}" type="pres">
      <dgm:prSet presAssocID="{F207E169-B1A5-485B-A6C3-85A5FD52C34A}" presName="Name13" presStyleLbl="parChTrans1D2" presStyleIdx="9" presStyleCnt="15"/>
      <dgm:spPr/>
      <dgm:t>
        <a:bodyPr/>
        <a:lstStyle/>
        <a:p>
          <a:endParaRPr lang="zh-CN" altLang="en-US"/>
        </a:p>
      </dgm:t>
    </dgm:pt>
    <dgm:pt modelId="{3EDE8401-6865-454E-9C94-B98080D1C4EF}" type="pres">
      <dgm:prSet presAssocID="{A7445767-0B81-4C71-8286-1FF02102E60C}" presName="childText" presStyleLbl="bgAcc1" presStyleIdx="9" presStyleCnt="15" custScaleX="153222" custScaleY="50195" custLinFactY="100000" custLinFactNeighborX="-5677" custLinFactNeighborY="17295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9638F3E0-ADB7-47FB-9BFD-57CA9680A4E2}" type="pres">
      <dgm:prSet presAssocID="{9DABDF3B-C6C4-4FE4-A0F7-151BB43C9C31}" presName="root" presStyleCnt="0"/>
      <dgm:spPr/>
    </dgm:pt>
    <dgm:pt modelId="{46F81432-76DF-4617-9997-CB0BEE1F77ED}" type="pres">
      <dgm:prSet presAssocID="{9DABDF3B-C6C4-4FE4-A0F7-151BB43C9C31}" presName="rootComposite" presStyleCnt="0"/>
      <dgm:spPr/>
    </dgm:pt>
    <dgm:pt modelId="{A5F80F56-1DAD-44B7-9359-DED2A621297E}" type="pres">
      <dgm:prSet presAssocID="{9DABDF3B-C6C4-4FE4-A0F7-151BB43C9C31}" presName="rootText" presStyleLbl="node1" presStyleIdx="2" presStyleCnt="3"/>
      <dgm:spPr/>
      <dgm:t>
        <a:bodyPr/>
        <a:lstStyle/>
        <a:p>
          <a:endParaRPr lang="zh-CN" altLang="en-US"/>
        </a:p>
      </dgm:t>
    </dgm:pt>
    <dgm:pt modelId="{9717D98E-6926-49CD-B6BB-374BB32AFB59}" type="pres">
      <dgm:prSet presAssocID="{9DABDF3B-C6C4-4FE4-A0F7-151BB43C9C31}" presName="rootConnector" presStyleLbl="node1" presStyleIdx="2" presStyleCnt="3"/>
      <dgm:spPr/>
      <dgm:t>
        <a:bodyPr/>
        <a:lstStyle/>
        <a:p>
          <a:endParaRPr lang="zh-CN" altLang="en-US"/>
        </a:p>
      </dgm:t>
    </dgm:pt>
    <dgm:pt modelId="{499F9256-783D-4662-94E0-1AD55976E8D8}" type="pres">
      <dgm:prSet presAssocID="{9DABDF3B-C6C4-4FE4-A0F7-151BB43C9C31}" presName="childShape" presStyleCnt="0"/>
      <dgm:spPr/>
    </dgm:pt>
    <dgm:pt modelId="{BBF5EC8E-F7C6-4AE4-808B-2A4F9ED8720C}" type="pres">
      <dgm:prSet presAssocID="{3427B64D-E4E6-4A75-AA31-F0C2B93EA036}" presName="Name13" presStyleLbl="parChTrans1D2" presStyleIdx="10" presStyleCnt="15"/>
      <dgm:spPr/>
      <dgm:t>
        <a:bodyPr/>
        <a:lstStyle/>
        <a:p>
          <a:endParaRPr lang="zh-CN" altLang="en-US"/>
        </a:p>
      </dgm:t>
    </dgm:pt>
    <dgm:pt modelId="{FBCFEE7D-5FCA-4A80-831F-A2E005D9BCE4}" type="pres">
      <dgm:prSet presAssocID="{771EF760-1151-44AB-B42F-C9570F9DE6A8}" presName="childText" presStyleLbl="bgAcc1" presStyleIdx="10" presStyleCnt="15" custScaleX="136863" custScaleY="1281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783186-154D-438C-AE37-B5EFE80C2172}" type="pres">
      <dgm:prSet presAssocID="{C7376C5E-04DA-4A69-AD41-FB18C7ABFBD8}" presName="Name13" presStyleLbl="parChTrans1D2" presStyleIdx="11" presStyleCnt="15"/>
      <dgm:spPr/>
      <dgm:t>
        <a:bodyPr/>
        <a:lstStyle/>
        <a:p>
          <a:endParaRPr lang="zh-CN" altLang="en-US"/>
        </a:p>
      </dgm:t>
    </dgm:pt>
    <dgm:pt modelId="{4F11C037-BA11-4E77-B732-43CE20D48C02}" type="pres">
      <dgm:prSet presAssocID="{A36E1C74-C7AA-4225-B1E4-801D34AF80A5}" presName="childText" presStyleLbl="bgAcc1" presStyleIdx="11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BC0CD2-7295-4885-8513-C24BB295C90C}" type="pres">
      <dgm:prSet presAssocID="{3A8C7163-4697-486C-8440-9C44C047F34B}" presName="Name13" presStyleLbl="parChTrans1D2" presStyleIdx="12" presStyleCnt="15"/>
      <dgm:spPr/>
      <dgm:t>
        <a:bodyPr/>
        <a:lstStyle/>
        <a:p>
          <a:endParaRPr lang="zh-CN" altLang="en-US"/>
        </a:p>
      </dgm:t>
    </dgm:pt>
    <dgm:pt modelId="{5CCA0961-46CE-4A3D-BED1-974862C5D2F9}" type="pres">
      <dgm:prSet presAssocID="{C8161332-9D29-4F64-AF90-2EAF36D974BF}" presName="childText" presStyleLbl="bgAcc1" presStyleIdx="12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02BCE8-3B9A-4D5E-98E2-6BEFBB90F692}" type="pres">
      <dgm:prSet presAssocID="{0B2777B9-3CE2-4636-BB14-34F6624FF4FB}" presName="Name13" presStyleLbl="parChTrans1D2" presStyleIdx="13" presStyleCnt="15"/>
      <dgm:spPr/>
      <dgm:t>
        <a:bodyPr/>
        <a:lstStyle/>
        <a:p>
          <a:endParaRPr lang="zh-CN" altLang="en-US"/>
        </a:p>
      </dgm:t>
    </dgm:pt>
    <dgm:pt modelId="{BE32D413-763D-4EB6-9A18-28808DBEF316}" type="pres">
      <dgm:prSet presAssocID="{3D3C4B6E-9F78-42BE-A3B8-F91EA6687064}" presName="childText" presStyleLbl="bgAcc1" presStyleIdx="13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3F9B82-7F69-428B-9B5E-253B40B390C7}" type="pres">
      <dgm:prSet presAssocID="{4617EB09-1D47-440D-9F72-070045DB7BB7}" presName="Name13" presStyleLbl="parChTrans1D2" presStyleIdx="14" presStyleCnt="15"/>
      <dgm:spPr/>
      <dgm:t>
        <a:bodyPr/>
        <a:lstStyle/>
        <a:p>
          <a:endParaRPr lang="zh-CN" altLang="en-US"/>
        </a:p>
      </dgm:t>
    </dgm:pt>
    <dgm:pt modelId="{17153059-008B-43EE-986F-F1CC5FBA59F9}" type="pres">
      <dgm:prSet presAssocID="{9EEC730E-C606-44EC-B96F-41178B801CDD}" presName="childText" presStyleLbl="bgAcc1" presStyleIdx="14" presStyleCnt="15" custScaleX="136863" custScaleY="1377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F319FFD-9A56-419C-AD5A-5FA8CC4AA4EB}" type="presOf" srcId="{3D3C4B6E-9F78-42BE-A3B8-F91EA6687064}" destId="{BE32D413-763D-4EB6-9A18-28808DBEF316}" srcOrd="0" destOrd="0" presId="urn:microsoft.com/office/officeart/2005/8/layout/hierarchy3"/>
    <dgm:cxn modelId="{B5D9EFBA-C378-4A77-B542-655735EDB86B}" type="presOf" srcId="{C07A6942-985E-479B-98B1-3A9D251B275E}" destId="{8E92996E-E7B5-45E6-B3E0-9F42A3AB609C}" srcOrd="0" destOrd="0" presId="urn:microsoft.com/office/officeart/2005/8/layout/hierarchy3"/>
    <dgm:cxn modelId="{645BBEF8-14CF-42C1-A49D-D3E6D8F586AB}" type="presOf" srcId="{3C2DEAFF-528A-4072-9A00-A3C50593B69B}" destId="{41CCB758-33DB-4BD3-B18E-34A34BB445B4}" srcOrd="0" destOrd="0" presId="urn:microsoft.com/office/officeart/2005/8/layout/hierarchy3"/>
    <dgm:cxn modelId="{809B2491-E845-4070-8F66-7D21C65AC762}" type="presOf" srcId="{9DABDF3B-C6C4-4FE4-A0F7-151BB43C9C31}" destId="{A5F80F56-1DAD-44B7-9359-DED2A621297E}" srcOrd="0" destOrd="0" presId="urn:microsoft.com/office/officeart/2005/8/layout/hierarchy3"/>
    <dgm:cxn modelId="{166CEA31-D477-48DB-BA17-15F0C7BC7E26}" srcId="{9DABDF3B-C6C4-4FE4-A0F7-151BB43C9C31}" destId="{C8161332-9D29-4F64-AF90-2EAF36D974BF}" srcOrd="2" destOrd="0" parTransId="{3A8C7163-4697-486C-8440-9C44C047F34B}" sibTransId="{A652FF52-9685-46B0-86CB-EF80BF1A4085}"/>
    <dgm:cxn modelId="{909EB90F-8BF3-4D26-9D88-47AFEC61018C}" srcId="{9490ADF9-954C-45EE-A12E-18F7BBD02A97}" destId="{B6D19F4D-36B1-4212-88BA-1E4A61B12A60}" srcOrd="1" destOrd="0" parTransId="{E3098E05-D9F9-41DF-8B4B-7827004EE3B1}" sibTransId="{C3057AE3-98B6-4892-BB76-745723516B7E}"/>
    <dgm:cxn modelId="{32A825FC-04FC-4F1C-98CA-39154E34FC5C}" type="presOf" srcId="{3A8C7163-4697-486C-8440-9C44C047F34B}" destId="{C8BC0CD2-7295-4885-8513-C24BB295C90C}" srcOrd="0" destOrd="0" presId="urn:microsoft.com/office/officeart/2005/8/layout/hierarchy3"/>
    <dgm:cxn modelId="{CA5998CE-C001-42C1-B26D-D394E1930D0C}" srcId="{9DABDF3B-C6C4-4FE4-A0F7-151BB43C9C31}" destId="{3D3C4B6E-9F78-42BE-A3B8-F91EA6687064}" srcOrd="3" destOrd="0" parTransId="{0B2777B9-3CE2-4636-BB14-34F6624FF4FB}" sibTransId="{B3CE969E-7DD0-4B1F-94E7-ACAFB91BBCD1}"/>
    <dgm:cxn modelId="{3A4D648F-E844-4599-A13E-FFA42CE95313}" type="presOf" srcId="{2808498C-D62C-4CA1-B2A1-CB79187FEAF3}" destId="{A126A67F-1968-4C3C-BFF0-592489CE9C09}" srcOrd="0" destOrd="0" presId="urn:microsoft.com/office/officeart/2005/8/layout/hierarchy3"/>
    <dgm:cxn modelId="{7247D850-B270-4F04-BB0C-1484904DFFC7}" type="presOf" srcId="{4617EB09-1D47-440D-9F72-070045DB7BB7}" destId="{D23F9B82-7F69-428B-9B5E-253B40B390C7}" srcOrd="0" destOrd="0" presId="urn:microsoft.com/office/officeart/2005/8/layout/hierarchy3"/>
    <dgm:cxn modelId="{E1B949A9-432D-4AC5-8A93-8FBBA1590010}" srcId="{E708587E-6140-4BF1-87AC-DAE1690E3593}" destId="{80D91A3C-04D2-483C-8B2C-DBDC2734D2F2}" srcOrd="4" destOrd="0" parTransId="{3C36551B-9856-4FEA-B163-2BE5D7838273}" sibTransId="{5B752283-BEA3-4A7D-A70D-B3165D417777}"/>
    <dgm:cxn modelId="{78854F65-959C-4293-94FB-0E5FA0E814B9}" type="presOf" srcId="{A7445767-0B81-4C71-8286-1FF02102E60C}" destId="{3EDE8401-6865-454E-9C94-B98080D1C4EF}" srcOrd="0" destOrd="0" presId="urn:microsoft.com/office/officeart/2005/8/layout/hierarchy3"/>
    <dgm:cxn modelId="{52757498-339D-4245-A8BA-B331CD05BFEB}" srcId="{9490ADF9-954C-45EE-A12E-18F7BBD02A97}" destId="{9DABDF3B-C6C4-4FE4-A0F7-151BB43C9C31}" srcOrd="2" destOrd="0" parTransId="{285F7E9E-B8C8-4F24-B57A-07D3F30AAD01}" sibTransId="{974B1DD6-963F-4688-8527-AFB3402E93C5}"/>
    <dgm:cxn modelId="{48F8C163-7509-45E5-B961-347C1953AFA9}" type="presOf" srcId="{0908D779-683F-4B9E-ADCD-6026AD9FCE74}" destId="{B2B93FCE-5ECF-4781-9023-57863B61307D}" srcOrd="0" destOrd="0" presId="urn:microsoft.com/office/officeart/2005/8/layout/hierarchy3"/>
    <dgm:cxn modelId="{79749D2D-CA36-432E-9ECE-895A601DE00C}" type="presOf" srcId="{00816039-03C3-4B64-86F2-5177C8EB24AF}" destId="{5C0FCF91-FE5D-4BFB-9033-67261142089E}" srcOrd="0" destOrd="0" presId="urn:microsoft.com/office/officeart/2005/8/layout/hierarchy3"/>
    <dgm:cxn modelId="{BCCEFBEE-FA21-4AA0-9980-432AD364A335}" type="presOf" srcId="{9EEC730E-C606-44EC-B96F-41178B801CDD}" destId="{17153059-008B-43EE-986F-F1CC5FBA59F9}" srcOrd="0" destOrd="0" presId="urn:microsoft.com/office/officeart/2005/8/layout/hierarchy3"/>
    <dgm:cxn modelId="{0D50A2E4-75FB-472C-889F-82B526385DFD}" srcId="{9DABDF3B-C6C4-4FE4-A0F7-151BB43C9C31}" destId="{9EEC730E-C606-44EC-B96F-41178B801CDD}" srcOrd="4" destOrd="0" parTransId="{4617EB09-1D47-440D-9F72-070045DB7BB7}" sibTransId="{8F25AB5E-C2FF-49C4-AF72-CED0BE2D3CDD}"/>
    <dgm:cxn modelId="{4CCA6601-4BCD-434C-8750-7A6A0F38A425}" type="presOf" srcId="{D79C21AE-4C6D-4C04-BD8B-ADA16FA47A3B}" destId="{40F61A79-E996-4155-8AAB-F1D29D6E9574}" srcOrd="0" destOrd="0" presId="urn:microsoft.com/office/officeart/2005/8/layout/hierarchy3"/>
    <dgm:cxn modelId="{516D9BDB-A55F-481E-A88C-47328E0F3B4C}" type="presOf" srcId="{F207E169-B1A5-485B-A6C3-85A5FD52C34A}" destId="{B7498983-317B-4ED3-951A-91DCD41F047B}" srcOrd="0" destOrd="0" presId="urn:microsoft.com/office/officeart/2005/8/layout/hierarchy3"/>
    <dgm:cxn modelId="{8CE8E2D5-75C5-4F21-AF18-B8A96DDD70E7}" type="presOf" srcId="{BC17A024-5BE8-4F16-8799-77F807F5C5DD}" destId="{9D164FE8-1C97-4A70-B53A-1D4099754DA9}" srcOrd="0" destOrd="0" presId="urn:microsoft.com/office/officeart/2005/8/layout/hierarchy3"/>
    <dgm:cxn modelId="{9E31BD52-53B6-452D-B66E-230E0739B5F4}" type="presOf" srcId="{FF95A68C-B7C9-4025-BA3A-0E5C19CA8CE0}" destId="{143561D3-985E-4679-A032-D11C7F2B769F}" srcOrd="0" destOrd="0" presId="urn:microsoft.com/office/officeart/2005/8/layout/hierarchy3"/>
    <dgm:cxn modelId="{A1FF46D3-3E44-4091-B9CF-F4AF7580C202}" srcId="{E708587E-6140-4BF1-87AC-DAE1690E3593}" destId="{539BA68E-FFFA-4850-AF22-3CD18457A6C7}" srcOrd="3" destOrd="0" parTransId="{FF4DA892-F56C-4954-9340-EFF0A928146C}" sibTransId="{A58C89EB-9335-4A01-AFE1-56FD691B7D64}"/>
    <dgm:cxn modelId="{A4E9F9A0-69A6-4996-A9E6-CD62F3583818}" srcId="{B6D19F4D-36B1-4212-88BA-1E4A61B12A60}" destId="{D79C21AE-4C6D-4C04-BD8B-ADA16FA47A3B}" srcOrd="0" destOrd="0" parTransId="{BC17A024-5BE8-4F16-8799-77F807F5C5DD}" sibTransId="{DFB6E17C-4EFC-42B3-82E2-23F567888E08}"/>
    <dgm:cxn modelId="{9466757F-B68D-4016-A862-F5A86D14D5FC}" type="presOf" srcId="{E708587E-6140-4BF1-87AC-DAE1690E3593}" destId="{07D674C0-2D21-41F9-A818-72391E0F41FD}" srcOrd="1" destOrd="0" presId="urn:microsoft.com/office/officeart/2005/8/layout/hierarchy3"/>
    <dgm:cxn modelId="{B907A8B8-76C6-4623-A2F3-FEB51DF9A306}" srcId="{9DABDF3B-C6C4-4FE4-A0F7-151BB43C9C31}" destId="{A36E1C74-C7AA-4225-B1E4-801D34AF80A5}" srcOrd="1" destOrd="0" parTransId="{C7376C5E-04DA-4A69-AD41-FB18C7ABFBD8}" sibTransId="{3FDC1BB1-2ED7-4E0A-89E7-38947AE60E15}"/>
    <dgm:cxn modelId="{51323E06-054E-4CD0-8233-3C95B32986BF}" type="presOf" srcId="{3C36551B-9856-4FEA-B163-2BE5D7838273}" destId="{6CC14844-7489-49E1-918B-04BAFD158250}" srcOrd="0" destOrd="0" presId="urn:microsoft.com/office/officeart/2005/8/layout/hierarchy3"/>
    <dgm:cxn modelId="{D3EE6B46-D8FD-424D-B567-0FF0067C8230}" type="presOf" srcId="{E708587E-6140-4BF1-87AC-DAE1690E3593}" destId="{01202AF6-7949-463E-91D5-C3B366E39182}" srcOrd="0" destOrd="0" presId="urn:microsoft.com/office/officeart/2005/8/layout/hierarchy3"/>
    <dgm:cxn modelId="{CF168321-0603-4D6D-8DBF-15CE1DA0A419}" type="presOf" srcId="{A36E1C74-C7AA-4225-B1E4-801D34AF80A5}" destId="{4F11C037-BA11-4E77-B732-43CE20D48C02}" srcOrd="0" destOrd="0" presId="urn:microsoft.com/office/officeart/2005/8/layout/hierarchy3"/>
    <dgm:cxn modelId="{5962EFBB-8B0B-46AA-BE08-0BC65055879E}" type="presOf" srcId="{F6AA7F4D-69D6-45FD-86AF-27812408867B}" destId="{02BCDB28-4244-4C65-A3E0-02329B5270B8}" srcOrd="0" destOrd="0" presId="urn:microsoft.com/office/officeart/2005/8/layout/hierarchy3"/>
    <dgm:cxn modelId="{1594927E-7090-4C8A-B486-45099135E574}" srcId="{B6D19F4D-36B1-4212-88BA-1E4A61B12A60}" destId="{0908D779-683F-4B9E-ADCD-6026AD9FCE74}" srcOrd="3" destOrd="0" parTransId="{867F8888-43CC-4849-8863-90F8D75B327F}" sibTransId="{6E355668-97F8-4708-B0EA-531AE3A1469E}"/>
    <dgm:cxn modelId="{B33CAAF1-4CB1-482B-A579-87B643BAB92B}" type="presOf" srcId="{B6D19F4D-36B1-4212-88BA-1E4A61B12A60}" destId="{53BAFCFA-2FCC-47CC-872C-F1ED74386111}" srcOrd="0" destOrd="0" presId="urn:microsoft.com/office/officeart/2005/8/layout/hierarchy3"/>
    <dgm:cxn modelId="{9A1794AF-ECF1-49CA-BA77-224458051A0E}" srcId="{E708587E-6140-4BF1-87AC-DAE1690E3593}" destId="{2808498C-D62C-4CA1-B2A1-CB79187FEAF3}" srcOrd="0" destOrd="0" parTransId="{C07A6942-985E-479B-98B1-3A9D251B275E}" sibTransId="{0DB6BE06-77E1-4C0C-A28D-A105D9711143}"/>
    <dgm:cxn modelId="{95C1EF5D-6C44-4503-9DE7-414AC17EDEB2}" srcId="{9490ADF9-954C-45EE-A12E-18F7BBD02A97}" destId="{E708587E-6140-4BF1-87AC-DAE1690E3593}" srcOrd="0" destOrd="0" parTransId="{389F6E40-647D-42AD-B5B0-C8D24265AA35}" sibTransId="{B388DBAA-AF72-4E11-8C8C-683692199D0A}"/>
    <dgm:cxn modelId="{3ED9D40F-D330-48A3-8851-D12843A720FB}" type="presOf" srcId="{3427B64D-E4E6-4A75-AA31-F0C2B93EA036}" destId="{BBF5EC8E-F7C6-4AE4-808B-2A4F9ED8720C}" srcOrd="0" destOrd="0" presId="urn:microsoft.com/office/officeart/2005/8/layout/hierarchy3"/>
    <dgm:cxn modelId="{A93B5DAD-7F3A-4B78-9023-F1779D0AFA08}" type="presOf" srcId="{B6D19F4D-36B1-4212-88BA-1E4A61B12A60}" destId="{B028518F-BE00-4F53-ADB6-6CB4F743C9FA}" srcOrd="1" destOrd="0" presId="urn:microsoft.com/office/officeart/2005/8/layout/hierarchy3"/>
    <dgm:cxn modelId="{BE436A7A-6E53-4461-AB1B-271997DE3259}" srcId="{E708587E-6140-4BF1-87AC-DAE1690E3593}" destId="{3C2DEAFF-528A-4072-9A00-A3C50593B69B}" srcOrd="1" destOrd="0" parTransId="{5B4FBFAE-7140-403A-8EF5-9AFC4EDE477A}" sibTransId="{4B75EE70-3299-4224-9ACC-E93558407173}"/>
    <dgm:cxn modelId="{E2191378-9926-4B0B-B719-89D94ACBF265}" type="presOf" srcId="{25D342FF-B9AC-47B3-AE68-EEDD5868E673}" destId="{0596CBB7-48E3-4E8C-8835-8D38FEC7CCD5}" srcOrd="0" destOrd="0" presId="urn:microsoft.com/office/officeart/2005/8/layout/hierarchy3"/>
    <dgm:cxn modelId="{97345747-67A3-434E-8205-B3305491D300}" type="presOf" srcId="{FF4DA892-F56C-4954-9340-EFF0A928146C}" destId="{17356897-F436-48BF-8D2D-A77C423F372E}" srcOrd="0" destOrd="0" presId="urn:microsoft.com/office/officeart/2005/8/layout/hierarchy3"/>
    <dgm:cxn modelId="{5B941D96-F705-4033-9125-C2B8CFD74ACF}" srcId="{9DABDF3B-C6C4-4FE4-A0F7-151BB43C9C31}" destId="{771EF760-1151-44AB-B42F-C9570F9DE6A8}" srcOrd="0" destOrd="0" parTransId="{3427B64D-E4E6-4A75-AA31-F0C2B93EA036}" sibTransId="{060E3B99-F340-4A96-BE91-3933E2B98B53}"/>
    <dgm:cxn modelId="{90C468E3-3A6F-4D02-B467-671C11C182AD}" type="presOf" srcId="{97C16984-36CE-4990-B3F2-9ED3B39F2A0F}" destId="{F775F99D-0C0B-41FF-9D92-1F44F5E25B6E}" srcOrd="0" destOrd="0" presId="urn:microsoft.com/office/officeart/2005/8/layout/hierarchy3"/>
    <dgm:cxn modelId="{1CBE419D-DEBD-463E-9A76-221A2D8C9FB3}" srcId="{B6D19F4D-36B1-4212-88BA-1E4A61B12A60}" destId="{00816039-03C3-4B64-86F2-5177C8EB24AF}" srcOrd="1" destOrd="0" parTransId="{F6AA7F4D-69D6-45FD-86AF-27812408867B}" sibTransId="{634863D3-9704-4B1D-A7B9-F5FC16223314}"/>
    <dgm:cxn modelId="{1B41D488-50B1-4E11-AA15-FCF9E86E4FDB}" type="presOf" srcId="{80D91A3C-04D2-483C-8B2C-DBDC2734D2F2}" destId="{6241FB66-E3CC-499B-B377-424FCDC93C70}" srcOrd="0" destOrd="0" presId="urn:microsoft.com/office/officeart/2005/8/layout/hierarchy3"/>
    <dgm:cxn modelId="{61CE319C-7283-4222-A6E8-CF4D83A81168}" type="presOf" srcId="{9490ADF9-954C-45EE-A12E-18F7BBD02A97}" destId="{DEAC0924-F044-4009-A814-6B8E49C7AEA8}" srcOrd="0" destOrd="0" presId="urn:microsoft.com/office/officeart/2005/8/layout/hierarchy3"/>
    <dgm:cxn modelId="{1EE0A23D-FE7D-4521-8E41-443F2F807F92}" type="presOf" srcId="{C7376C5E-04DA-4A69-AD41-FB18C7ABFBD8}" destId="{46783186-154D-438C-AE37-B5EFE80C2172}" srcOrd="0" destOrd="0" presId="urn:microsoft.com/office/officeart/2005/8/layout/hierarchy3"/>
    <dgm:cxn modelId="{4A38BDFD-0F11-4830-B681-5B6213AD7EC7}" type="presOf" srcId="{867F8888-43CC-4849-8863-90F8D75B327F}" destId="{EB0E87EF-C1F3-433E-87B5-39153A116C4E}" srcOrd="0" destOrd="0" presId="urn:microsoft.com/office/officeart/2005/8/layout/hierarchy3"/>
    <dgm:cxn modelId="{0C5F4324-F8FB-4848-946C-601B1F1B9C54}" type="presOf" srcId="{0B2777B9-3CE2-4636-BB14-34F6624FF4FB}" destId="{4C02BCE8-3B9A-4D5E-98E2-6BEFBB90F692}" srcOrd="0" destOrd="0" presId="urn:microsoft.com/office/officeart/2005/8/layout/hierarchy3"/>
    <dgm:cxn modelId="{4F170773-0459-4285-A731-4295DC73174E}" type="presOf" srcId="{5B4FBFAE-7140-403A-8EF5-9AFC4EDE477A}" destId="{E2D12CBB-B749-4F00-9EEA-4B2FE8230838}" srcOrd="0" destOrd="0" presId="urn:microsoft.com/office/officeart/2005/8/layout/hierarchy3"/>
    <dgm:cxn modelId="{863B1347-6CC2-4E7C-B17C-65CED0D0158B}" type="presOf" srcId="{9DABDF3B-C6C4-4FE4-A0F7-151BB43C9C31}" destId="{9717D98E-6926-49CD-B6BB-374BB32AFB59}" srcOrd="1" destOrd="0" presId="urn:microsoft.com/office/officeart/2005/8/layout/hierarchy3"/>
    <dgm:cxn modelId="{ECE0AF96-E9DA-4A95-B98B-993B1DB05007}" srcId="{B6D19F4D-36B1-4212-88BA-1E4A61B12A60}" destId="{5B69EE70-EEB6-4B20-ADF9-DE4497E5E06C}" srcOrd="2" destOrd="0" parTransId="{25D342FF-B9AC-47B3-AE68-EEDD5868E673}" sibTransId="{29503410-D2C6-446D-8248-BEBF5272E748}"/>
    <dgm:cxn modelId="{DE166721-FA24-4D0B-9826-960F752E21C8}" type="presOf" srcId="{C8161332-9D29-4F64-AF90-2EAF36D974BF}" destId="{5CCA0961-46CE-4A3D-BED1-974862C5D2F9}" srcOrd="0" destOrd="0" presId="urn:microsoft.com/office/officeart/2005/8/layout/hierarchy3"/>
    <dgm:cxn modelId="{0D16B983-E603-4117-A720-452701EB73FB}" srcId="{B6D19F4D-36B1-4212-88BA-1E4A61B12A60}" destId="{A7445767-0B81-4C71-8286-1FF02102E60C}" srcOrd="4" destOrd="0" parTransId="{F207E169-B1A5-485B-A6C3-85A5FD52C34A}" sibTransId="{4DA668BB-565F-4503-8879-D3528751C3E4}"/>
    <dgm:cxn modelId="{66D3FAD5-F91C-4CC3-AFCE-181695D2BF39}" srcId="{E708587E-6140-4BF1-87AC-DAE1690E3593}" destId="{97C16984-36CE-4990-B3F2-9ED3B39F2A0F}" srcOrd="2" destOrd="0" parTransId="{FF95A68C-B7C9-4025-BA3A-0E5C19CA8CE0}" sibTransId="{65766651-22A2-4434-8605-42D627FC3E62}"/>
    <dgm:cxn modelId="{E66B1214-FC35-41B6-9E7D-3A17947E562D}" type="presOf" srcId="{5B69EE70-EEB6-4B20-ADF9-DE4497E5E06C}" destId="{D4A7103A-1977-46A1-B082-3E559E3AB9B2}" srcOrd="0" destOrd="0" presId="urn:microsoft.com/office/officeart/2005/8/layout/hierarchy3"/>
    <dgm:cxn modelId="{E480E881-74B1-46DD-A317-6AA60D037FCA}" type="presOf" srcId="{771EF760-1151-44AB-B42F-C9570F9DE6A8}" destId="{FBCFEE7D-5FCA-4A80-831F-A2E005D9BCE4}" srcOrd="0" destOrd="0" presId="urn:microsoft.com/office/officeart/2005/8/layout/hierarchy3"/>
    <dgm:cxn modelId="{65CE4A30-24C8-4E56-B6E6-32225DB49007}" type="presOf" srcId="{539BA68E-FFFA-4850-AF22-3CD18457A6C7}" destId="{E117F29E-3AF5-49E2-A8DA-E4B336B33B81}" srcOrd="0" destOrd="0" presId="urn:microsoft.com/office/officeart/2005/8/layout/hierarchy3"/>
    <dgm:cxn modelId="{D5E6DC64-D44F-40AD-942C-B1A65C35BE57}" type="presParOf" srcId="{DEAC0924-F044-4009-A814-6B8E49C7AEA8}" destId="{DD07C8E6-321B-4F2B-B006-9F442C057C39}" srcOrd="0" destOrd="0" presId="urn:microsoft.com/office/officeart/2005/8/layout/hierarchy3"/>
    <dgm:cxn modelId="{41E3BBA7-FCE6-46C7-9A28-90CAD26E8AD1}" type="presParOf" srcId="{DD07C8E6-321B-4F2B-B006-9F442C057C39}" destId="{78346D64-581D-4605-A3AE-DBE8B89AD13F}" srcOrd="0" destOrd="0" presId="urn:microsoft.com/office/officeart/2005/8/layout/hierarchy3"/>
    <dgm:cxn modelId="{9B12249E-512D-408E-82AB-ECF33C55748F}" type="presParOf" srcId="{78346D64-581D-4605-A3AE-DBE8B89AD13F}" destId="{01202AF6-7949-463E-91D5-C3B366E39182}" srcOrd="0" destOrd="0" presId="urn:microsoft.com/office/officeart/2005/8/layout/hierarchy3"/>
    <dgm:cxn modelId="{6CBD7510-F7C7-46F8-A086-AEFB670AD8A3}" type="presParOf" srcId="{78346D64-581D-4605-A3AE-DBE8B89AD13F}" destId="{07D674C0-2D21-41F9-A818-72391E0F41FD}" srcOrd="1" destOrd="0" presId="urn:microsoft.com/office/officeart/2005/8/layout/hierarchy3"/>
    <dgm:cxn modelId="{0D06BA55-8B69-4D2B-B578-E8C71FBDA0E5}" type="presParOf" srcId="{DD07C8E6-321B-4F2B-B006-9F442C057C39}" destId="{56DE4C9A-5B0E-425C-A1A2-450B8C1DD2EB}" srcOrd="1" destOrd="0" presId="urn:microsoft.com/office/officeart/2005/8/layout/hierarchy3"/>
    <dgm:cxn modelId="{DF947E40-25A3-428A-8D33-21948EB33302}" type="presParOf" srcId="{56DE4C9A-5B0E-425C-A1A2-450B8C1DD2EB}" destId="{8E92996E-E7B5-45E6-B3E0-9F42A3AB609C}" srcOrd="0" destOrd="0" presId="urn:microsoft.com/office/officeart/2005/8/layout/hierarchy3"/>
    <dgm:cxn modelId="{09DBE318-BE28-4D1E-B929-86A0DAEF388A}" type="presParOf" srcId="{56DE4C9A-5B0E-425C-A1A2-450B8C1DD2EB}" destId="{A126A67F-1968-4C3C-BFF0-592489CE9C09}" srcOrd="1" destOrd="0" presId="urn:microsoft.com/office/officeart/2005/8/layout/hierarchy3"/>
    <dgm:cxn modelId="{85D857F2-13E4-4F2F-B12C-ECDE6234C1FE}" type="presParOf" srcId="{56DE4C9A-5B0E-425C-A1A2-450B8C1DD2EB}" destId="{E2D12CBB-B749-4F00-9EEA-4B2FE8230838}" srcOrd="2" destOrd="0" presId="urn:microsoft.com/office/officeart/2005/8/layout/hierarchy3"/>
    <dgm:cxn modelId="{C0C526BE-EE6B-4CBF-9DBF-54F74B40DF83}" type="presParOf" srcId="{56DE4C9A-5B0E-425C-A1A2-450B8C1DD2EB}" destId="{41CCB758-33DB-4BD3-B18E-34A34BB445B4}" srcOrd="3" destOrd="0" presId="urn:microsoft.com/office/officeart/2005/8/layout/hierarchy3"/>
    <dgm:cxn modelId="{02BA630F-4F5A-497D-A097-E4CDFEEA6944}" type="presParOf" srcId="{56DE4C9A-5B0E-425C-A1A2-450B8C1DD2EB}" destId="{143561D3-985E-4679-A032-D11C7F2B769F}" srcOrd="4" destOrd="0" presId="urn:microsoft.com/office/officeart/2005/8/layout/hierarchy3"/>
    <dgm:cxn modelId="{3FCF289F-5102-4D06-AE05-014D26675AA1}" type="presParOf" srcId="{56DE4C9A-5B0E-425C-A1A2-450B8C1DD2EB}" destId="{F775F99D-0C0B-41FF-9D92-1F44F5E25B6E}" srcOrd="5" destOrd="0" presId="urn:microsoft.com/office/officeart/2005/8/layout/hierarchy3"/>
    <dgm:cxn modelId="{738CDBE5-D469-4B97-9E72-28BDACA88458}" type="presParOf" srcId="{56DE4C9A-5B0E-425C-A1A2-450B8C1DD2EB}" destId="{17356897-F436-48BF-8D2D-A77C423F372E}" srcOrd="6" destOrd="0" presId="urn:microsoft.com/office/officeart/2005/8/layout/hierarchy3"/>
    <dgm:cxn modelId="{5FDE3B1E-3F1B-4540-9648-3ECF55351699}" type="presParOf" srcId="{56DE4C9A-5B0E-425C-A1A2-450B8C1DD2EB}" destId="{E117F29E-3AF5-49E2-A8DA-E4B336B33B81}" srcOrd="7" destOrd="0" presId="urn:microsoft.com/office/officeart/2005/8/layout/hierarchy3"/>
    <dgm:cxn modelId="{896D7BA3-FE36-4FDA-A154-F025910F56F2}" type="presParOf" srcId="{56DE4C9A-5B0E-425C-A1A2-450B8C1DD2EB}" destId="{6CC14844-7489-49E1-918B-04BAFD158250}" srcOrd="8" destOrd="0" presId="urn:microsoft.com/office/officeart/2005/8/layout/hierarchy3"/>
    <dgm:cxn modelId="{4CF46D05-3777-4B91-91E5-0B16C3CE6E7D}" type="presParOf" srcId="{56DE4C9A-5B0E-425C-A1A2-450B8C1DD2EB}" destId="{6241FB66-E3CC-499B-B377-424FCDC93C70}" srcOrd="9" destOrd="0" presId="urn:microsoft.com/office/officeart/2005/8/layout/hierarchy3"/>
    <dgm:cxn modelId="{98E401D1-B5F7-4E5B-9F65-5BC5BD9D65F5}" type="presParOf" srcId="{DEAC0924-F044-4009-A814-6B8E49C7AEA8}" destId="{5CB515C5-952E-4EAE-94C0-5325ACB2F093}" srcOrd="1" destOrd="0" presId="urn:microsoft.com/office/officeart/2005/8/layout/hierarchy3"/>
    <dgm:cxn modelId="{77B61376-8451-474E-8FF4-2D099B0D906D}" type="presParOf" srcId="{5CB515C5-952E-4EAE-94C0-5325ACB2F093}" destId="{317BE8B7-C82E-4065-80DD-86E1C38CECFF}" srcOrd="0" destOrd="0" presId="urn:microsoft.com/office/officeart/2005/8/layout/hierarchy3"/>
    <dgm:cxn modelId="{E8E53D4C-4F7B-4061-908F-8AC9B95AEC1E}" type="presParOf" srcId="{317BE8B7-C82E-4065-80DD-86E1C38CECFF}" destId="{53BAFCFA-2FCC-47CC-872C-F1ED74386111}" srcOrd="0" destOrd="0" presId="urn:microsoft.com/office/officeart/2005/8/layout/hierarchy3"/>
    <dgm:cxn modelId="{2A2F71BB-4278-4965-9C72-13FDCBE215EC}" type="presParOf" srcId="{317BE8B7-C82E-4065-80DD-86E1C38CECFF}" destId="{B028518F-BE00-4F53-ADB6-6CB4F743C9FA}" srcOrd="1" destOrd="0" presId="urn:microsoft.com/office/officeart/2005/8/layout/hierarchy3"/>
    <dgm:cxn modelId="{92E57298-7B83-4441-BBBD-858153D1CC92}" type="presParOf" srcId="{5CB515C5-952E-4EAE-94C0-5325ACB2F093}" destId="{AF80C766-4AD2-45E9-869E-B5C72F3847CB}" srcOrd="1" destOrd="0" presId="urn:microsoft.com/office/officeart/2005/8/layout/hierarchy3"/>
    <dgm:cxn modelId="{B7E40F4A-D0EA-4C27-8F62-3BE1C25D18BE}" type="presParOf" srcId="{AF80C766-4AD2-45E9-869E-B5C72F3847CB}" destId="{9D164FE8-1C97-4A70-B53A-1D4099754DA9}" srcOrd="0" destOrd="0" presId="urn:microsoft.com/office/officeart/2005/8/layout/hierarchy3"/>
    <dgm:cxn modelId="{EE245E21-004B-4A83-A71D-4ACCFE362F64}" type="presParOf" srcId="{AF80C766-4AD2-45E9-869E-B5C72F3847CB}" destId="{40F61A79-E996-4155-8AAB-F1D29D6E9574}" srcOrd="1" destOrd="0" presId="urn:microsoft.com/office/officeart/2005/8/layout/hierarchy3"/>
    <dgm:cxn modelId="{43143113-B780-49BB-BF91-DD430C9EC8C2}" type="presParOf" srcId="{AF80C766-4AD2-45E9-869E-B5C72F3847CB}" destId="{02BCDB28-4244-4C65-A3E0-02329B5270B8}" srcOrd="2" destOrd="0" presId="urn:microsoft.com/office/officeart/2005/8/layout/hierarchy3"/>
    <dgm:cxn modelId="{ECA7FDB1-EFA0-4D23-8369-6836D7665AD4}" type="presParOf" srcId="{AF80C766-4AD2-45E9-869E-B5C72F3847CB}" destId="{5C0FCF91-FE5D-4BFB-9033-67261142089E}" srcOrd="3" destOrd="0" presId="urn:microsoft.com/office/officeart/2005/8/layout/hierarchy3"/>
    <dgm:cxn modelId="{6876AD40-6B46-4A1A-945B-5A1C80C9E31B}" type="presParOf" srcId="{AF80C766-4AD2-45E9-869E-B5C72F3847CB}" destId="{0596CBB7-48E3-4E8C-8835-8D38FEC7CCD5}" srcOrd="4" destOrd="0" presId="urn:microsoft.com/office/officeart/2005/8/layout/hierarchy3"/>
    <dgm:cxn modelId="{807517E2-BE4A-4312-BBC3-1BD14BD7BEF9}" type="presParOf" srcId="{AF80C766-4AD2-45E9-869E-B5C72F3847CB}" destId="{D4A7103A-1977-46A1-B082-3E559E3AB9B2}" srcOrd="5" destOrd="0" presId="urn:microsoft.com/office/officeart/2005/8/layout/hierarchy3"/>
    <dgm:cxn modelId="{0E9514CD-2856-49F7-81CD-8A7C53F04D80}" type="presParOf" srcId="{AF80C766-4AD2-45E9-869E-B5C72F3847CB}" destId="{EB0E87EF-C1F3-433E-87B5-39153A116C4E}" srcOrd="6" destOrd="0" presId="urn:microsoft.com/office/officeart/2005/8/layout/hierarchy3"/>
    <dgm:cxn modelId="{8252F725-FE15-4BA2-9AA9-11E8E9D55C4F}" type="presParOf" srcId="{AF80C766-4AD2-45E9-869E-B5C72F3847CB}" destId="{B2B93FCE-5ECF-4781-9023-57863B61307D}" srcOrd="7" destOrd="0" presId="urn:microsoft.com/office/officeart/2005/8/layout/hierarchy3"/>
    <dgm:cxn modelId="{D6E7F29A-205C-477B-9E52-4FB3A317A605}" type="presParOf" srcId="{AF80C766-4AD2-45E9-869E-B5C72F3847CB}" destId="{B7498983-317B-4ED3-951A-91DCD41F047B}" srcOrd="8" destOrd="0" presId="urn:microsoft.com/office/officeart/2005/8/layout/hierarchy3"/>
    <dgm:cxn modelId="{E54416B8-5E67-4BB6-918A-C062FACB34AB}" type="presParOf" srcId="{AF80C766-4AD2-45E9-869E-B5C72F3847CB}" destId="{3EDE8401-6865-454E-9C94-B98080D1C4EF}" srcOrd="9" destOrd="0" presId="urn:microsoft.com/office/officeart/2005/8/layout/hierarchy3"/>
    <dgm:cxn modelId="{D43EF23D-588B-4C08-962E-A226F8484FF1}" type="presParOf" srcId="{DEAC0924-F044-4009-A814-6B8E49C7AEA8}" destId="{9638F3E0-ADB7-47FB-9BFD-57CA9680A4E2}" srcOrd="2" destOrd="0" presId="urn:microsoft.com/office/officeart/2005/8/layout/hierarchy3"/>
    <dgm:cxn modelId="{8232D79E-DDE8-432F-9997-49FEFF03E9C6}" type="presParOf" srcId="{9638F3E0-ADB7-47FB-9BFD-57CA9680A4E2}" destId="{46F81432-76DF-4617-9997-CB0BEE1F77ED}" srcOrd="0" destOrd="0" presId="urn:microsoft.com/office/officeart/2005/8/layout/hierarchy3"/>
    <dgm:cxn modelId="{6A43C86C-8B0C-485C-ACE1-FA71ED0315EC}" type="presParOf" srcId="{46F81432-76DF-4617-9997-CB0BEE1F77ED}" destId="{A5F80F56-1DAD-44B7-9359-DED2A621297E}" srcOrd="0" destOrd="0" presId="urn:microsoft.com/office/officeart/2005/8/layout/hierarchy3"/>
    <dgm:cxn modelId="{900C4CF0-6C2B-4718-A90B-556022D279F6}" type="presParOf" srcId="{46F81432-76DF-4617-9997-CB0BEE1F77ED}" destId="{9717D98E-6926-49CD-B6BB-374BB32AFB59}" srcOrd="1" destOrd="0" presId="urn:microsoft.com/office/officeart/2005/8/layout/hierarchy3"/>
    <dgm:cxn modelId="{02BDB225-C8CD-45AD-8C52-59F93F1133AE}" type="presParOf" srcId="{9638F3E0-ADB7-47FB-9BFD-57CA9680A4E2}" destId="{499F9256-783D-4662-94E0-1AD55976E8D8}" srcOrd="1" destOrd="0" presId="urn:microsoft.com/office/officeart/2005/8/layout/hierarchy3"/>
    <dgm:cxn modelId="{AAC60403-FB33-4A53-86AA-2AA33D1FB0B8}" type="presParOf" srcId="{499F9256-783D-4662-94E0-1AD55976E8D8}" destId="{BBF5EC8E-F7C6-4AE4-808B-2A4F9ED8720C}" srcOrd="0" destOrd="0" presId="urn:microsoft.com/office/officeart/2005/8/layout/hierarchy3"/>
    <dgm:cxn modelId="{5233083D-A888-4DFB-AC0A-D759F52F2339}" type="presParOf" srcId="{499F9256-783D-4662-94E0-1AD55976E8D8}" destId="{FBCFEE7D-5FCA-4A80-831F-A2E005D9BCE4}" srcOrd="1" destOrd="0" presId="urn:microsoft.com/office/officeart/2005/8/layout/hierarchy3"/>
    <dgm:cxn modelId="{324E9E2F-429E-439E-8C62-CD3AD63AE2DE}" type="presParOf" srcId="{499F9256-783D-4662-94E0-1AD55976E8D8}" destId="{46783186-154D-438C-AE37-B5EFE80C2172}" srcOrd="2" destOrd="0" presId="urn:microsoft.com/office/officeart/2005/8/layout/hierarchy3"/>
    <dgm:cxn modelId="{DD5473A0-4C5C-472E-A85A-B7839A1F3AE8}" type="presParOf" srcId="{499F9256-783D-4662-94E0-1AD55976E8D8}" destId="{4F11C037-BA11-4E77-B732-43CE20D48C02}" srcOrd="3" destOrd="0" presId="urn:microsoft.com/office/officeart/2005/8/layout/hierarchy3"/>
    <dgm:cxn modelId="{5DA59118-028C-4CEE-9B14-476EC26D3B66}" type="presParOf" srcId="{499F9256-783D-4662-94E0-1AD55976E8D8}" destId="{C8BC0CD2-7295-4885-8513-C24BB295C90C}" srcOrd="4" destOrd="0" presId="urn:microsoft.com/office/officeart/2005/8/layout/hierarchy3"/>
    <dgm:cxn modelId="{B72422B8-F4E0-4112-B75A-3D9E715328F2}" type="presParOf" srcId="{499F9256-783D-4662-94E0-1AD55976E8D8}" destId="{5CCA0961-46CE-4A3D-BED1-974862C5D2F9}" srcOrd="5" destOrd="0" presId="urn:microsoft.com/office/officeart/2005/8/layout/hierarchy3"/>
    <dgm:cxn modelId="{AE55718D-8CAA-4CFA-8E99-9190B0813739}" type="presParOf" srcId="{499F9256-783D-4662-94E0-1AD55976E8D8}" destId="{4C02BCE8-3B9A-4D5E-98E2-6BEFBB90F692}" srcOrd="6" destOrd="0" presId="urn:microsoft.com/office/officeart/2005/8/layout/hierarchy3"/>
    <dgm:cxn modelId="{4003753A-B267-41E8-92FF-AA68E484A7C1}" type="presParOf" srcId="{499F9256-783D-4662-94E0-1AD55976E8D8}" destId="{BE32D413-763D-4EB6-9A18-28808DBEF316}" srcOrd="7" destOrd="0" presId="urn:microsoft.com/office/officeart/2005/8/layout/hierarchy3"/>
    <dgm:cxn modelId="{FC7DA174-412A-414E-BA9D-62703B001053}" type="presParOf" srcId="{499F9256-783D-4662-94E0-1AD55976E8D8}" destId="{D23F9B82-7F69-428B-9B5E-253B40B390C7}" srcOrd="8" destOrd="0" presId="urn:microsoft.com/office/officeart/2005/8/layout/hierarchy3"/>
    <dgm:cxn modelId="{D412D0A2-D4AC-4E9A-866D-28AEBA6C450C}" type="presParOf" srcId="{499F9256-783D-4662-94E0-1AD55976E8D8}" destId="{17153059-008B-43EE-986F-F1CC5FBA59F9}" srcOrd="9" destOrd="0" presId="urn:microsoft.com/office/officeart/2005/8/layout/hierarchy3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90ADF9-954C-45EE-A12E-18F7BBD02A97}" type="doc">
      <dgm:prSet loTypeId="urn:microsoft.com/office/officeart/2005/8/layout/hierarchy3" loCatId="hierarchy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zh-CN" altLang="en-US"/>
        </a:p>
      </dgm:t>
    </dgm:pt>
    <dgm:pt modelId="{E708587E-6140-4BF1-87AC-DAE1690E3593}">
      <dgm:prSet phldrT="[文本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教学基因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389F6E40-647D-42AD-B5B0-C8D24265AA35}" type="parTrans" cxnId="{95C1EF5D-6C44-4503-9DE7-414AC17EDEB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388DBAA-AF72-4E11-8C8C-683692199D0A}" type="sibTrans" cxnId="{95C1EF5D-6C44-4503-9DE7-414AC17EDEB2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DABDF3B-C6C4-4FE4-A0F7-151BB43C9C31}">
      <dgm:prSet phldrT="[文本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教学重构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285F7E9E-B8C8-4F24-B57A-07D3F30AAD01}" type="parTrans" cxnId="{52757498-339D-4245-A8BA-B331CD05BF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74B1DD6-963F-4688-8527-AFB3402E93C5}" type="sibTrans" cxnId="{52757498-339D-4245-A8BA-B331CD05BFE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3D3C4B6E-9F78-42BE-A3B8-F91EA6687064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学程进阶重构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0B2777B9-3CE2-4636-BB14-34F6624FF4FB}" type="parTrans" cxnId="{CA5998CE-C001-42C1-B26D-D394E1930D0C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3CE969E-7DD0-4B1F-94E7-ACAFB91BBCD1}" type="sibTrans" cxnId="{CA5998CE-C001-42C1-B26D-D394E1930D0C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771EF760-1151-44AB-B42F-C9570F9DE6A8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培养目标重构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3427B64D-E4E6-4A75-AA31-F0C2B93EA036}" type="parTrans" cxnId="{5B941D96-F705-4033-9125-C2B8CFD74ACF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060E3B99-F340-4A96-BE91-3933E2B98B53}" type="sibTrans" cxnId="{5B941D96-F705-4033-9125-C2B8CFD74ACF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C8161332-9D29-4F64-AF90-2EAF36D974BF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课程体系重构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3A8C7163-4697-486C-8440-9C44C047F34B}" type="parTrans" cxnId="{166CEA31-D477-48DB-BA17-15F0C7BC7E2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652FF52-9685-46B0-86CB-EF80BF1A4085}" type="sibTrans" cxnId="{166CEA31-D477-48DB-BA17-15F0C7BC7E2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9EEC730E-C606-44EC-B96F-41178B801CDD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评价体系重构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4617EB09-1D47-440D-9F72-070045DB7BB7}" type="parTrans" cxnId="{0D50A2E4-75FB-472C-889F-82B526385DFD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8F25AB5E-C2FF-49C4-AF72-CED0BE2D3CDD}" type="sibTrans" cxnId="{0D50A2E4-75FB-472C-889F-82B526385DFD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A7445767-0B81-4C71-8286-1FF02102E60C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4DA668BB-565F-4503-8879-D3528751C3E4}" type="sibTrans" cxnId="{0D16B983-E603-4117-A720-452701EB73FB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F207E169-B1A5-485B-A6C3-85A5FD52C34A}" type="parTrans" cxnId="{0D16B983-E603-4117-A720-452701EB73FB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B6D19F4D-36B1-4212-88BA-1E4A61B12A60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E3098E05-D9F9-41DF-8B4B-7827004EE3B1}" type="parTrans" cxnId="{909EB90F-8BF3-4D26-9D88-47AFEC61018C}">
      <dgm:prSet/>
      <dgm:spPr/>
      <dgm:t>
        <a:bodyPr/>
        <a:lstStyle/>
        <a:p>
          <a:endParaRPr lang="zh-CN" altLang="en-US"/>
        </a:p>
      </dgm:t>
    </dgm:pt>
    <dgm:pt modelId="{C3057AE3-98B6-4892-BB76-745723516B7E}" type="sibTrans" cxnId="{909EB90F-8BF3-4D26-9D88-47AFEC61018C}">
      <dgm:prSet/>
      <dgm:spPr/>
      <dgm:t>
        <a:bodyPr/>
        <a:lstStyle/>
        <a:p>
          <a:endParaRPr lang="zh-CN" altLang="en-US"/>
        </a:p>
      </dgm:t>
    </dgm:pt>
    <dgm:pt modelId="{D79C21AE-4C6D-4C04-BD8B-ADA16FA47A3B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BC17A024-5BE8-4F16-8799-77F807F5C5DD}" type="parTrans" cxnId="{A4E9F9A0-69A6-4996-A9E6-CD62F3583818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DFB6E17C-4EFC-42B3-82E2-23F567888E08}" type="sibTrans" cxnId="{A4E9F9A0-69A6-4996-A9E6-CD62F3583818}">
      <dgm:prSet/>
      <dgm:spPr/>
      <dgm:t>
        <a:bodyPr/>
        <a:lstStyle/>
        <a:p>
          <a:endParaRPr lang="zh-CN" altLang="en-US"/>
        </a:p>
      </dgm:t>
    </dgm:pt>
    <dgm:pt modelId="{00816039-03C3-4B64-86F2-5177C8EB24AF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F6AA7F4D-69D6-45FD-86AF-27812408867B}" type="parTrans" cxnId="{1CBE419D-DEBD-463E-9A76-221A2D8C9FB3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34863D3-9704-4B1D-A7B9-F5FC16223314}" type="sibTrans" cxnId="{1CBE419D-DEBD-463E-9A76-221A2D8C9FB3}">
      <dgm:prSet/>
      <dgm:spPr/>
      <dgm:t>
        <a:bodyPr/>
        <a:lstStyle/>
        <a:p>
          <a:endParaRPr lang="zh-CN" altLang="en-US"/>
        </a:p>
      </dgm:t>
    </dgm:pt>
    <dgm:pt modelId="{5B69EE70-EEB6-4B20-ADF9-DE4497E5E06C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25D342FF-B9AC-47B3-AE68-EEDD5868E673}" type="parTrans" cxnId="{ECE0AF96-E9DA-4A95-B98B-993B1DB05007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29503410-D2C6-446D-8248-BEBF5272E748}" type="sibTrans" cxnId="{ECE0AF96-E9DA-4A95-B98B-993B1DB05007}">
      <dgm:prSet/>
      <dgm:spPr/>
      <dgm:t>
        <a:bodyPr/>
        <a:lstStyle/>
        <a:p>
          <a:endParaRPr lang="zh-CN" altLang="en-US"/>
        </a:p>
      </dgm:t>
    </dgm:pt>
    <dgm:pt modelId="{0908D779-683F-4B9E-ADCD-6026AD9FCE74}">
      <dgm:prSet phldrT="[文本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867F8888-43CC-4849-8863-90F8D75B327F}" type="parTrans" cxnId="{1594927E-7090-4C8A-B486-45099135E574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E355668-97F8-4708-B0EA-531AE3A1469E}" type="sibTrans" cxnId="{1594927E-7090-4C8A-B486-45099135E574}">
      <dgm:prSet/>
      <dgm:spPr/>
      <dgm:t>
        <a:bodyPr/>
        <a:lstStyle/>
        <a:p>
          <a:endParaRPr lang="zh-CN" altLang="en-US"/>
        </a:p>
      </dgm:t>
    </dgm:pt>
    <dgm:pt modelId="{9D4FEA98-E04B-46B1-AA91-4609B2C84FD2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公民素养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人文素养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职业素养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D04EA4E1-0760-468E-A03F-2F5E25A5A910}" type="parTrans" cxnId="{0C2B7768-1171-48CD-A725-C3673A5D067B}">
      <dgm:prSet/>
      <dgm:spPr/>
      <dgm:t>
        <a:bodyPr/>
        <a:lstStyle/>
        <a:p>
          <a:endParaRPr lang="zh-CN" altLang="en-US"/>
        </a:p>
      </dgm:t>
    </dgm:pt>
    <dgm:pt modelId="{785AB534-F861-4707-BD73-4F86D48A5EA1}" type="sibTrans" cxnId="{0C2B7768-1171-48CD-A725-C3673A5D067B}">
      <dgm:prSet/>
      <dgm:spPr/>
      <dgm:t>
        <a:bodyPr/>
        <a:lstStyle/>
        <a:p>
          <a:endParaRPr lang="zh-CN" altLang="en-US"/>
        </a:p>
      </dgm:t>
    </dgm:pt>
    <dgm:pt modelId="{42A47C71-0E7E-4BA4-B317-55AEE26C9D81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双师结构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现代学徒制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CE8B07DA-762C-4D7E-B38E-A2D1E521C64D}" type="parTrans" cxnId="{FAD33B30-93D4-4CD8-8299-A80E0947663B}">
      <dgm:prSet/>
      <dgm:spPr/>
      <dgm:t>
        <a:bodyPr/>
        <a:lstStyle/>
        <a:p>
          <a:endParaRPr lang="zh-CN" altLang="en-US"/>
        </a:p>
      </dgm:t>
    </dgm:pt>
    <dgm:pt modelId="{245D84AF-FC01-414F-B2D3-EF854D26A9D0}" type="sibTrans" cxnId="{FAD33B30-93D4-4CD8-8299-A80E0947663B}">
      <dgm:prSet/>
      <dgm:spPr/>
      <dgm:t>
        <a:bodyPr/>
        <a:lstStyle/>
        <a:p>
          <a:endParaRPr lang="zh-CN" altLang="en-US"/>
        </a:p>
      </dgm:t>
    </dgm:pt>
    <dgm:pt modelId="{0769A17D-BD69-4265-9A59-6BDA9BF211FE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行动导向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教学做一体化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72A52990-3236-4E05-921B-185B180E2A06}" type="parTrans" cxnId="{E896FF84-141A-4370-A4D7-4E578B065FFD}">
      <dgm:prSet/>
      <dgm:spPr/>
      <dgm:t>
        <a:bodyPr/>
        <a:lstStyle/>
        <a:p>
          <a:endParaRPr lang="zh-CN" altLang="en-US"/>
        </a:p>
      </dgm:t>
    </dgm:pt>
    <dgm:pt modelId="{13DC5368-BFC8-42C7-BDED-D58DE6B04A14}" type="sibTrans" cxnId="{E896FF84-141A-4370-A4D7-4E578B065FFD}">
      <dgm:prSet/>
      <dgm:spPr/>
      <dgm:t>
        <a:bodyPr/>
        <a:lstStyle/>
        <a:p>
          <a:endParaRPr lang="zh-CN" altLang="en-US"/>
        </a:p>
      </dgm:t>
    </dgm:pt>
    <dgm:pt modelId="{6B6CC1CB-C92E-4763-B5DF-A119D851E41C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能力进阶课程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学生生涯规划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4F57A939-BFFD-4AF4-AAF6-AEFE9D35C467}" type="parTrans" cxnId="{4D01C2C1-9226-4941-A157-7DB61B7945B6}">
      <dgm:prSet/>
      <dgm:spPr/>
      <dgm:t>
        <a:bodyPr/>
        <a:lstStyle/>
        <a:p>
          <a:endParaRPr lang="zh-CN" altLang="en-US"/>
        </a:p>
      </dgm:t>
    </dgm:pt>
    <dgm:pt modelId="{0F9F34EE-DCB4-473E-B1E1-EC44DED47364}" type="sibTrans" cxnId="{4D01C2C1-9226-4941-A157-7DB61B7945B6}">
      <dgm:prSet/>
      <dgm:spPr/>
      <dgm:t>
        <a:bodyPr/>
        <a:lstStyle/>
        <a:p>
          <a:endParaRPr lang="zh-CN" altLang="en-US"/>
        </a:p>
      </dgm:t>
    </dgm:pt>
    <dgm:pt modelId="{D1F21175-8153-4D29-BA9C-C896578005D3}">
      <dgm:prSet phldrT="[文本]"/>
      <dgm:spPr/>
      <dgm:t>
        <a:bodyPr/>
        <a:lstStyle/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学历文凭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职业资格</a:t>
          </a:r>
          <a:endParaRPr lang="en-US" altLang="zh-CN" dirty="0" smtClean="0">
            <a:latin typeface="黑体" pitchFamily="49" charset="-122"/>
            <a:ea typeface="黑体" pitchFamily="49" charset="-122"/>
          </a:endParaRPr>
        </a:p>
        <a:p>
          <a:r>
            <a:rPr lang="zh-CN" altLang="en-US" dirty="0" smtClean="0">
              <a:latin typeface="黑体" pitchFamily="49" charset="-122"/>
              <a:ea typeface="黑体" pitchFamily="49" charset="-122"/>
            </a:rPr>
            <a:t>行业认证</a:t>
          </a:r>
          <a:endParaRPr lang="zh-CN" altLang="en-US" dirty="0">
            <a:latin typeface="黑体" pitchFamily="49" charset="-122"/>
            <a:ea typeface="黑体" pitchFamily="49" charset="-122"/>
          </a:endParaRPr>
        </a:p>
      </dgm:t>
    </dgm:pt>
    <dgm:pt modelId="{86E58188-22AD-4779-947C-7DF9942E47ED}" type="parTrans" cxnId="{0746F7A3-B3B6-46A5-B468-8586CAB0D2A4}">
      <dgm:prSet/>
      <dgm:spPr/>
      <dgm:t>
        <a:bodyPr/>
        <a:lstStyle/>
        <a:p>
          <a:endParaRPr lang="zh-CN" altLang="en-US"/>
        </a:p>
      </dgm:t>
    </dgm:pt>
    <dgm:pt modelId="{35093EAB-2D2C-4781-BE54-EE838CB8C139}" type="sibTrans" cxnId="{0746F7A3-B3B6-46A5-B468-8586CAB0D2A4}">
      <dgm:prSet/>
      <dgm:spPr/>
      <dgm:t>
        <a:bodyPr/>
        <a:lstStyle/>
        <a:p>
          <a:endParaRPr lang="zh-CN" altLang="en-US"/>
        </a:p>
      </dgm:t>
    </dgm:pt>
    <dgm:pt modelId="{A36E1C74-C7AA-4225-B1E4-801D34AF80A5}">
      <dgm:prSet phldrT="[文本]" custT="1"/>
      <dgm:spPr/>
      <dgm:t>
        <a:bodyPr/>
        <a:lstStyle/>
        <a:p>
          <a:r>
            <a:rPr lang="zh-CN" altLang="en-US" sz="1400" dirty="0" smtClean="0">
              <a:latin typeface="黑体" pitchFamily="49" charset="-122"/>
              <a:ea typeface="黑体" pitchFamily="49" charset="-122"/>
            </a:rPr>
            <a:t>师生角色重构</a:t>
          </a:r>
          <a:endParaRPr lang="zh-CN" altLang="en-US" sz="1400" dirty="0">
            <a:latin typeface="黑体" pitchFamily="49" charset="-122"/>
            <a:ea typeface="黑体" pitchFamily="49" charset="-122"/>
          </a:endParaRPr>
        </a:p>
      </dgm:t>
    </dgm:pt>
    <dgm:pt modelId="{3FDC1BB1-2ED7-4E0A-89E7-38947AE60E15}" type="sibTrans" cxnId="{B907A8B8-76C6-4623-A2F3-FEB51DF9A30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C7376C5E-04DA-4A69-AD41-FB18C7ABFBD8}" type="parTrans" cxnId="{B907A8B8-76C6-4623-A2F3-FEB51DF9A306}">
      <dgm:prSet/>
      <dgm:spPr/>
      <dgm:t>
        <a:bodyPr/>
        <a:lstStyle/>
        <a:p>
          <a:endParaRPr lang="zh-CN" altLang="en-US">
            <a:latin typeface="黑体" pitchFamily="49" charset="-122"/>
            <a:ea typeface="黑体" pitchFamily="49" charset="-122"/>
          </a:endParaRPr>
        </a:p>
      </dgm:t>
    </dgm:pt>
    <dgm:pt modelId="{DEAC0924-F044-4009-A814-6B8E49C7AEA8}" type="pres">
      <dgm:prSet presAssocID="{9490ADF9-954C-45EE-A12E-18F7BBD02A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DD07C8E6-321B-4F2B-B006-9F442C057C39}" type="pres">
      <dgm:prSet presAssocID="{E708587E-6140-4BF1-87AC-DAE1690E3593}" presName="root" presStyleCnt="0"/>
      <dgm:spPr/>
    </dgm:pt>
    <dgm:pt modelId="{78346D64-581D-4605-A3AE-DBE8B89AD13F}" type="pres">
      <dgm:prSet presAssocID="{E708587E-6140-4BF1-87AC-DAE1690E3593}" presName="rootComposite" presStyleCnt="0"/>
      <dgm:spPr/>
    </dgm:pt>
    <dgm:pt modelId="{01202AF6-7949-463E-91D5-C3B366E39182}" type="pres">
      <dgm:prSet presAssocID="{E708587E-6140-4BF1-87AC-DAE1690E3593}" presName="rootText" presStyleLbl="node1" presStyleIdx="0" presStyleCnt="3"/>
      <dgm:spPr/>
      <dgm:t>
        <a:bodyPr/>
        <a:lstStyle/>
        <a:p>
          <a:endParaRPr lang="zh-CN" altLang="en-US"/>
        </a:p>
      </dgm:t>
    </dgm:pt>
    <dgm:pt modelId="{07D674C0-2D21-41F9-A818-72391E0F41FD}" type="pres">
      <dgm:prSet presAssocID="{E708587E-6140-4BF1-87AC-DAE1690E3593}" presName="rootConnector" presStyleLbl="node1" presStyleIdx="0" presStyleCnt="3"/>
      <dgm:spPr/>
      <dgm:t>
        <a:bodyPr/>
        <a:lstStyle/>
        <a:p>
          <a:endParaRPr lang="zh-CN" altLang="en-US"/>
        </a:p>
      </dgm:t>
    </dgm:pt>
    <dgm:pt modelId="{56DE4C9A-5B0E-425C-A1A2-450B8C1DD2EB}" type="pres">
      <dgm:prSet presAssocID="{E708587E-6140-4BF1-87AC-DAE1690E3593}" presName="childShape" presStyleCnt="0"/>
      <dgm:spPr/>
    </dgm:pt>
    <dgm:pt modelId="{A71F6484-DC39-483B-853F-FA130998A823}" type="pres">
      <dgm:prSet presAssocID="{D04EA4E1-0760-468E-A03F-2F5E25A5A910}" presName="Name13" presStyleLbl="parChTrans1D2" presStyleIdx="0" presStyleCnt="15"/>
      <dgm:spPr/>
      <dgm:t>
        <a:bodyPr/>
        <a:lstStyle/>
        <a:p>
          <a:endParaRPr lang="zh-CN" altLang="en-US"/>
        </a:p>
      </dgm:t>
    </dgm:pt>
    <dgm:pt modelId="{11327F3A-C70D-444D-BEC3-9826C87D46A8}" type="pres">
      <dgm:prSet presAssocID="{9D4FEA98-E04B-46B1-AA91-4609B2C84FD2}" presName="childText" presStyleLbl="bgAcc1" presStyleIdx="0" presStyleCnt="15" custScaleX="136863" custScaleY="1281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27F0AB-0769-49BA-8F1F-E57D709BC25E}" type="pres">
      <dgm:prSet presAssocID="{CE8B07DA-762C-4D7E-B38E-A2D1E521C64D}" presName="Name13" presStyleLbl="parChTrans1D2" presStyleIdx="1" presStyleCnt="15"/>
      <dgm:spPr/>
      <dgm:t>
        <a:bodyPr/>
        <a:lstStyle/>
        <a:p>
          <a:endParaRPr lang="zh-CN" altLang="en-US"/>
        </a:p>
      </dgm:t>
    </dgm:pt>
    <dgm:pt modelId="{0ED16038-355D-4FA4-B5EC-161FC7C69410}" type="pres">
      <dgm:prSet presAssocID="{42A47C71-0E7E-4BA4-B317-55AEE26C9D81}" presName="childText" presStyleLbl="bgAcc1" presStyleIdx="1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DA56512-90E5-4D8E-850F-60B718B3CE2E}" type="pres">
      <dgm:prSet presAssocID="{72A52990-3236-4E05-921B-185B180E2A06}" presName="Name13" presStyleLbl="parChTrans1D2" presStyleIdx="2" presStyleCnt="15"/>
      <dgm:spPr/>
      <dgm:t>
        <a:bodyPr/>
        <a:lstStyle/>
        <a:p>
          <a:endParaRPr lang="zh-CN" altLang="en-US"/>
        </a:p>
      </dgm:t>
    </dgm:pt>
    <dgm:pt modelId="{2282CAEF-1A65-43EC-BF46-88D9EC7DF9BD}" type="pres">
      <dgm:prSet presAssocID="{0769A17D-BD69-4265-9A59-6BDA9BF211FE}" presName="childText" presStyleLbl="bgAcc1" presStyleIdx="2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C43EE91-BF70-46A3-97C1-F3AFCBD4D755}" type="pres">
      <dgm:prSet presAssocID="{4F57A939-BFFD-4AF4-AAF6-AEFE9D35C467}" presName="Name13" presStyleLbl="parChTrans1D2" presStyleIdx="3" presStyleCnt="15"/>
      <dgm:spPr/>
      <dgm:t>
        <a:bodyPr/>
        <a:lstStyle/>
        <a:p>
          <a:endParaRPr lang="zh-CN" altLang="en-US"/>
        </a:p>
      </dgm:t>
    </dgm:pt>
    <dgm:pt modelId="{B6910C66-6684-426B-AA24-71BE6F7FDAF8}" type="pres">
      <dgm:prSet presAssocID="{6B6CC1CB-C92E-4763-B5DF-A119D851E41C}" presName="childText" presStyleLbl="bgAcc1" presStyleIdx="3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F4F990-917B-4C0D-B304-E6937A436917}" type="pres">
      <dgm:prSet presAssocID="{86E58188-22AD-4779-947C-7DF9942E47ED}" presName="Name13" presStyleLbl="parChTrans1D2" presStyleIdx="4" presStyleCnt="15"/>
      <dgm:spPr/>
      <dgm:t>
        <a:bodyPr/>
        <a:lstStyle/>
        <a:p>
          <a:endParaRPr lang="zh-CN" altLang="en-US"/>
        </a:p>
      </dgm:t>
    </dgm:pt>
    <dgm:pt modelId="{6F4364EB-C47D-4A22-A60C-6234EB1AE75E}" type="pres">
      <dgm:prSet presAssocID="{D1F21175-8153-4D29-BA9C-C896578005D3}" presName="childText" presStyleLbl="bgAcc1" presStyleIdx="4" presStyleCnt="15" custScaleX="136863" custScaleY="1377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B515C5-952E-4EAE-94C0-5325ACB2F093}" type="pres">
      <dgm:prSet presAssocID="{B6D19F4D-36B1-4212-88BA-1E4A61B12A60}" presName="root" presStyleCnt="0"/>
      <dgm:spPr/>
    </dgm:pt>
    <dgm:pt modelId="{317BE8B7-C82E-4065-80DD-86E1C38CECFF}" type="pres">
      <dgm:prSet presAssocID="{B6D19F4D-36B1-4212-88BA-1E4A61B12A60}" presName="rootComposite" presStyleCnt="0"/>
      <dgm:spPr/>
    </dgm:pt>
    <dgm:pt modelId="{53BAFCFA-2FCC-47CC-872C-F1ED74386111}" type="pres">
      <dgm:prSet presAssocID="{B6D19F4D-36B1-4212-88BA-1E4A61B12A60}" presName="rootText" presStyleLbl="node1" presStyleIdx="1" presStyleCnt="3"/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B028518F-BE00-4F53-ADB6-6CB4F743C9FA}" type="pres">
      <dgm:prSet presAssocID="{B6D19F4D-36B1-4212-88BA-1E4A61B12A60}" presName="rootConnector" presStyleLbl="node1" presStyleIdx="1" presStyleCnt="3"/>
      <dgm:spPr/>
      <dgm:t>
        <a:bodyPr/>
        <a:lstStyle/>
        <a:p>
          <a:endParaRPr lang="zh-CN" altLang="en-US"/>
        </a:p>
      </dgm:t>
    </dgm:pt>
    <dgm:pt modelId="{AF80C766-4AD2-45E9-869E-B5C72F3847CB}" type="pres">
      <dgm:prSet presAssocID="{B6D19F4D-36B1-4212-88BA-1E4A61B12A60}" presName="childShape" presStyleCnt="0"/>
      <dgm:spPr/>
    </dgm:pt>
    <dgm:pt modelId="{9D164FE8-1C97-4A70-B53A-1D4099754DA9}" type="pres">
      <dgm:prSet presAssocID="{BC17A024-5BE8-4F16-8799-77F807F5C5DD}" presName="Name13" presStyleLbl="parChTrans1D2" presStyleIdx="5" presStyleCnt="15"/>
      <dgm:spPr/>
      <dgm:t>
        <a:bodyPr/>
        <a:lstStyle/>
        <a:p>
          <a:endParaRPr lang="zh-CN" altLang="en-US"/>
        </a:p>
      </dgm:t>
    </dgm:pt>
    <dgm:pt modelId="{40F61A79-E996-4155-8AAB-F1D29D6E9574}" type="pres">
      <dgm:prSet presAssocID="{D79C21AE-4C6D-4C04-BD8B-ADA16FA47A3B}" presName="childText" presStyleLbl="bgAcc1" presStyleIdx="5" presStyleCnt="15" custScaleX="153222" custScaleY="50195" custLinFactNeighborX="-2839" custLinFactNeighborY="43884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02BCDB28-4244-4C65-A3E0-02329B5270B8}" type="pres">
      <dgm:prSet presAssocID="{F6AA7F4D-69D6-45FD-86AF-27812408867B}" presName="Name13" presStyleLbl="parChTrans1D2" presStyleIdx="6" presStyleCnt="15"/>
      <dgm:spPr/>
      <dgm:t>
        <a:bodyPr/>
        <a:lstStyle/>
        <a:p>
          <a:endParaRPr lang="zh-CN" altLang="en-US"/>
        </a:p>
      </dgm:t>
    </dgm:pt>
    <dgm:pt modelId="{5C0FCF91-FE5D-4BFB-9033-67261142089E}" type="pres">
      <dgm:prSet presAssocID="{00816039-03C3-4B64-86F2-5177C8EB24AF}" presName="childText" presStyleLbl="bgAcc1" presStyleIdx="6" presStyleCnt="15" custScaleX="153222" custScaleY="50195" custLinFactY="13258" custLinFactNeighborX="-5677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0596CBB7-48E3-4E8C-8835-8D38FEC7CCD5}" type="pres">
      <dgm:prSet presAssocID="{25D342FF-B9AC-47B3-AE68-EEDD5868E673}" presName="Name13" presStyleLbl="parChTrans1D2" presStyleIdx="7" presStyleCnt="15"/>
      <dgm:spPr/>
      <dgm:t>
        <a:bodyPr/>
        <a:lstStyle/>
        <a:p>
          <a:endParaRPr lang="zh-CN" altLang="en-US"/>
        </a:p>
      </dgm:t>
    </dgm:pt>
    <dgm:pt modelId="{D4A7103A-1977-46A1-B082-3E559E3AB9B2}" type="pres">
      <dgm:prSet presAssocID="{5B69EE70-EEB6-4B20-ADF9-DE4497E5E06C}" presName="childText" presStyleLbl="bgAcc1" presStyleIdx="7" presStyleCnt="15" custScaleX="153222" custScaleY="50195" custLinFactY="53854" custLinFactNeighborX="-2839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EB0E87EF-C1F3-433E-87B5-39153A116C4E}" type="pres">
      <dgm:prSet presAssocID="{867F8888-43CC-4849-8863-90F8D75B327F}" presName="Name13" presStyleLbl="parChTrans1D2" presStyleIdx="8" presStyleCnt="15"/>
      <dgm:spPr/>
      <dgm:t>
        <a:bodyPr/>
        <a:lstStyle/>
        <a:p>
          <a:endParaRPr lang="zh-CN" altLang="en-US"/>
        </a:p>
      </dgm:t>
    </dgm:pt>
    <dgm:pt modelId="{B2B93FCE-5ECF-4781-9023-57863B61307D}" type="pres">
      <dgm:prSet presAssocID="{0908D779-683F-4B9E-ADCD-6026AD9FCE74}" presName="childText" presStyleLbl="bgAcc1" presStyleIdx="8" presStyleCnt="15" custScaleX="153222" custScaleY="50195" custLinFactY="100000" custLinFactNeighborY="103868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B7498983-317B-4ED3-951A-91DCD41F047B}" type="pres">
      <dgm:prSet presAssocID="{F207E169-B1A5-485B-A6C3-85A5FD52C34A}" presName="Name13" presStyleLbl="parChTrans1D2" presStyleIdx="9" presStyleCnt="15"/>
      <dgm:spPr/>
      <dgm:t>
        <a:bodyPr/>
        <a:lstStyle/>
        <a:p>
          <a:endParaRPr lang="zh-CN" altLang="en-US"/>
        </a:p>
      </dgm:t>
    </dgm:pt>
    <dgm:pt modelId="{3EDE8401-6865-454E-9C94-B98080D1C4EF}" type="pres">
      <dgm:prSet presAssocID="{A7445767-0B81-4C71-8286-1FF02102E60C}" presName="childText" presStyleLbl="bgAcc1" presStyleIdx="9" presStyleCnt="15" custScaleX="153222" custScaleY="50195" custLinFactY="100000" custLinFactNeighborX="-5677" custLinFactNeighborY="17295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zh-CN" altLang="en-US"/>
        </a:p>
      </dgm:t>
    </dgm:pt>
    <dgm:pt modelId="{9638F3E0-ADB7-47FB-9BFD-57CA9680A4E2}" type="pres">
      <dgm:prSet presAssocID="{9DABDF3B-C6C4-4FE4-A0F7-151BB43C9C31}" presName="root" presStyleCnt="0"/>
      <dgm:spPr/>
    </dgm:pt>
    <dgm:pt modelId="{46F81432-76DF-4617-9997-CB0BEE1F77ED}" type="pres">
      <dgm:prSet presAssocID="{9DABDF3B-C6C4-4FE4-A0F7-151BB43C9C31}" presName="rootComposite" presStyleCnt="0"/>
      <dgm:spPr/>
    </dgm:pt>
    <dgm:pt modelId="{A5F80F56-1DAD-44B7-9359-DED2A621297E}" type="pres">
      <dgm:prSet presAssocID="{9DABDF3B-C6C4-4FE4-A0F7-151BB43C9C31}" presName="rootText" presStyleLbl="node1" presStyleIdx="2" presStyleCnt="3"/>
      <dgm:spPr/>
      <dgm:t>
        <a:bodyPr/>
        <a:lstStyle/>
        <a:p>
          <a:endParaRPr lang="zh-CN" altLang="en-US"/>
        </a:p>
      </dgm:t>
    </dgm:pt>
    <dgm:pt modelId="{9717D98E-6926-49CD-B6BB-374BB32AFB59}" type="pres">
      <dgm:prSet presAssocID="{9DABDF3B-C6C4-4FE4-A0F7-151BB43C9C31}" presName="rootConnector" presStyleLbl="node1" presStyleIdx="2" presStyleCnt="3"/>
      <dgm:spPr/>
      <dgm:t>
        <a:bodyPr/>
        <a:lstStyle/>
        <a:p>
          <a:endParaRPr lang="zh-CN" altLang="en-US"/>
        </a:p>
      </dgm:t>
    </dgm:pt>
    <dgm:pt modelId="{499F9256-783D-4662-94E0-1AD55976E8D8}" type="pres">
      <dgm:prSet presAssocID="{9DABDF3B-C6C4-4FE4-A0F7-151BB43C9C31}" presName="childShape" presStyleCnt="0"/>
      <dgm:spPr/>
    </dgm:pt>
    <dgm:pt modelId="{BBF5EC8E-F7C6-4AE4-808B-2A4F9ED8720C}" type="pres">
      <dgm:prSet presAssocID="{3427B64D-E4E6-4A75-AA31-F0C2B93EA036}" presName="Name13" presStyleLbl="parChTrans1D2" presStyleIdx="10" presStyleCnt="15"/>
      <dgm:spPr/>
      <dgm:t>
        <a:bodyPr/>
        <a:lstStyle/>
        <a:p>
          <a:endParaRPr lang="zh-CN" altLang="en-US"/>
        </a:p>
      </dgm:t>
    </dgm:pt>
    <dgm:pt modelId="{FBCFEE7D-5FCA-4A80-831F-A2E005D9BCE4}" type="pres">
      <dgm:prSet presAssocID="{771EF760-1151-44AB-B42F-C9570F9DE6A8}" presName="childText" presStyleLbl="bgAcc1" presStyleIdx="10" presStyleCnt="15" custScaleX="136863" custScaleY="1281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783186-154D-438C-AE37-B5EFE80C2172}" type="pres">
      <dgm:prSet presAssocID="{C7376C5E-04DA-4A69-AD41-FB18C7ABFBD8}" presName="Name13" presStyleLbl="parChTrans1D2" presStyleIdx="11" presStyleCnt="15"/>
      <dgm:spPr/>
      <dgm:t>
        <a:bodyPr/>
        <a:lstStyle/>
        <a:p>
          <a:endParaRPr lang="zh-CN" altLang="en-US"/>
        </a:p>
      </dgm:t>
    </dgm:pt>
    <dgm:pt modelId="{4F11C037-BA11-4E77-B732-43CE20D48C02}" type="pres">
      <dgm:prSet presAssocID="{A36E1C74-C7AA-4225-B1E4-801D34AF80A5}" presName="childText" presStyleLbl="bgAcc1" presStyleIdx="11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BC0CD2-7295-4885-8513-C24BB295C90C}" type="pres">
      <dgm:prSet presAssocID="{3A8C7163-4697-486C-8440-9C44C047F34B}" presName="Name13" presStyleLbl="parChTrans1D2" presStyleIdx="12" presStyleCnt="15"/>
      <dgm:spPr/>
      <dgm:t>
        <a:bodyPr/>
        <a:lstStyle/>
        <a:p>
          <a:endParaRPr lang="zh-CN" altLang="en-US"/>
        </a:p>
      </dgm:t>
    </dgm:pt>
    <dgm:pt modelId="{5CCA0961-46CE-4A3D-BED1-974862C5D2F9}" type="pres">
      <dgm:prSet presAssocID="{C8161332-9D29-4F64-AF90-2EAF36D974BF}" presName="childText" presStyleLbl="bgAcc1" presStyleIdx="12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02BCE8-3B9A-4D5E-98E2-6BEFBB90F692}" type="pres">
      <dgm:prSet presAssocID="{0B2777B9-3CE2-4636-BB14-34F6624FF4FB}" presName="Name13" presStyleLbl="parChTrans1D2" presStyleIdx="13" presStyleCnt="15"/>
      <dgm:spPr/>
      <dgm:t>
        <a:bodyPr/>
        <a:lstStyle/>
        <a:p>
          <a:endParaRPr lang="zh-CN" altLang="en-US"/>
        </a:p>
      </dgm:t>
    </dgm:pt>
    <dgm:pt modelId="{BE32D413-763D-4EB6-9A18-28808DBEF316}" type="pres">
      <dgm:prSet presAssocID="{3D3C4B6E-9F78-42BE-A3B8-F91EA6687064}" presName="childText" presStyleLbl="bgAcc1" presStyleIdx="13" presStyleCnt="15" custScaleX="1368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3F9B82-7F69-428B-9B5E-253B40B390C7}" type="pres">
      <dgm:prSet presAssocID="{4617EB09-1D47-440D-9F72-070045DB7BB7}" presName="Name13" presStyleLbl="parChTrans1D2" presStyleIdx="14" presStyleCnt="15"/>
      <dgm:spPr/>
      <dgm:t>
        <a:bodyPr/>
        <a:lstStyle/>
        <a:p>
          <a:endParaRPr lang="zh-CN" altLang="en-US"/>
        </a:p>
      </dgm:t>
    </dgm:pt>
    <dgm:pt modelId="{17153059-008B-43EE-986F-F1CC5FBA59F9}" type="pres">
      <dgm:prSet presAssocID="{9EEC730E-C606-44EC-B96F-41178B801CDD}" presName="childText" presStyleLbl="bgAcc1" presStyleIdx="14" presStyleCnt="15" custScaleX="136863" custScaleY="1377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AAA92C6-51D3-40C9-A9E2-532B24F37FC6}" type="presOf" srcId="{9D4FEA98-E04B-46B1-AA91-4609B2C84FD2}" destId="{11327F3A-C70D-444D-BEC3-9826C87D46A8}" srcOrd="0" destOrd="0" presId="urn:microsoft.com/office/officeart/2005/8/layout/hierarchy3"/>
    <dgm:cxn modelId="{D9B46D9F-B8C3-434F-9463-4327D3C43BB7}" type="presOf" srcId="{771EF760-1151-44AB-B42F-C9570F9DE6A8}" destId="{FBCFEE7D-5FCA-4A80-831F-A2E005D9BCE4}" srcOrd="0" destOrd="0" presId="urn:microsoft.com/office/officeart/2005/8/layout/hierarchy3"/>
    <dgm:cxn modelId="{F57D75C4-6633-4402-B715-07F050D2E032}" type="presOf" srcId="{3A8C7163-4697-486C-8440-9C44C047F34B}" destId="{C8BC0CD2-7295-4885-8513-C24BB295C90C}" srcOrd="0" destOrd="0" presId="urn:microsoft.com/office/officeart/2005/8/layout/hierarchy3"/>
    <dgm:cxn modelId="{D49EDAEA-1C3A-4052-9387-240FC6AC702F}" type="presOf" srcId="{0B2777B9-3CE2-4636-BB14-34F6624FF4FB}" destId="{4C02BCE8-3B9A-4D5E-98E2-6BEFBB90F692}" srcOrd="0" destOrd="0" presId="urn:microsoft.com/office/officeart/2005/8/layout/hierarchy3"/>
    <dgm:cxn modelId="{166CEA31-D477-48DB-BA17-15F0C7BC7E26}" srcId="{9DABDF3B-C6C4-4FE4-A0F7-151BB43C9C31}" destId="{C8161332-9D29-4F64-AF90-2EAF36D974BF}" srcOrd="2" destOrd="0" parTransId="{3A8C7163-4697-486C-8440-9C44C047F34B}" sibTransId="{A652FF52-9685-46B0-86CB-EF80BF1A4085}"/>
    <dgm:cxn modelId="{7B7872AE-8108-45B2-B406-E73557682082}" type="presOf" srcId="{867F8888-43CC-4849-8863-90F8D75B327F}" destId="{EB0E87EF-C1F3-433E-87B5-39153A116C4E}" srcOrd="0" destOrd="0" presId="urn:microsoft.com/office/officeart/2005/8/layout/hierarchy3"/>
    <dgm:cxn modelId="{909EB90F-8BF3-4D26-9D88-47AFEC61018C}" srcId="{9490ADF9-954C-45EE-A12E-18F7BBD02A97}" destId="{B6D19F4D-36B1-4212-88BA-1E4A61B12A60}" srcOrd="1" destOrd="0" parTransId="{E3098E05-D9F9-41DF-8B4B-7827004EE3B1}" sibTransId="{C3057AE3-98B6-4892-BB76-745723516B7E}"/>
    <dgm:cxn modelId="{057272D2-2686-4630-8316-8D4C3B70BB6C}" type="presOf" srcId="{86E58188-22AD-4779-947C-7DF9942E47ED}" destId="{42F4F990-917B-4C0D-B304-E6937A436917}" srcOrd="0" destOrd="0" presId="urn:microsoft.com/office/officeart/2005/8/layout/hierarchy3"/>
    <dgm:cxn modelId="{EFF9B302-9BCE-4DFE-B9DC-37CB9996479A}" type="presOf" srcId="{F207E169-B1A5-485B-A6C3-85A5FD52C34A}" destId="{B7498983-317B-4ED3-951A-91DCD41F047B}" srcOrd="0" destOrd="0" presId="urn:microsoft.com/office/officeart/2005/8/layout/hierarchy3"/>
    <dgm:cxn modelId="{CA5998CE-C001-42C1-B26D-D394E1930D0C}" srcId="{9DABDF3B-C6C4-4FE4-A0F7-151BB43C9C31}" destId="{3D3C4B6E-9F78-42BE-A3B8-F91EA6687064}" srcOrd="3" destOrd="0" parTransId="{0B2777B9-3CE2-4636-BB14-34F6624FF4FB}" sibTransId="{B3CE969E-7DD0-4B1F-94E7-ACAFB91BBCD1}"/>
    <dgm:cxn modelId="{52757498-339D-4245-A8BA-B331CD05BFEB}" srcId="{9490ADF9-954C-45EE-A12E-18F7BBD02A97}" destId="{9DABDF3B-C6C4-4FE4-A0F7-151BB43C9C31}" srcOrd="2" destOrd="0" parTransId="{285F7E9E-B8C8-4F24-B57A-07D3F30AAD01}" sibTransId="{974B1DD6-963F-4688-8527-AFB3402E93C5}"/>
    <dgm:cxn modelId="{2BFD78FC-DACB-4B6D-99A2-4BA109349998}" type="presOf" srcId="{B6D19F4D-36B1-4212-88BA-1E4A61B12A60}" destId="{B028518F-BE00-4F53-ADB6-6CB4F743C9FA}" srcOrd="1" destOrd="0" presId="urn:microsoft.com/office/officeart/2005/8/layout/hierarchy3"/>
    <dgm:cxn modelId="{4D01C2C1-9226-4941-A157-7DB61B7945B6}" srcId="{E708587E-6140-4BF1-87AC-DAE1690E3593}" destId="{6B6CC1CB-C92E-4763-B5DF-A119D851E41C}" srcOrd="3" destOrd="0" parTransId="{4F57A939-BFFD-4AF4-AAF6-AEFE9D35C467}" sibTransId="{0F9F34EE-DCB4-473E-B1E1-EC44DED47364}"/>
    <dgm:cxn modelId="{301D9BCF-6910-4003-89A7-25BB20A989CA}" type="presOf" srcId="{25D342FF-B9AC-47B3-AE68-EEDD5868E673}" destId="{0596CBB7-48E3-4E8C-8835-8D38FEC7CCD5}" srcOrd="0" destOrd="0" presId="urn:microsoft.com/office/officeart/2005/8/layout/hierarchy3"/>
    <dgm:cxn modelId="{8AC9E7A4-9D26-48CD-9B2B-0C03076C13D7}" type="presOf" srcId="{9DABDF3B-C6C4-4FE4-A0F7-151BB43C9C31}" destId="{A5F80F56-1DAD-44B7-9359-DED2A621297E}" srcOrd="0" destOrd="0" presId="urn:microsoft.com/office/officeart/2005/8/layout/hierarchy3"/>
    <dgm:cxn modelId="{0D50A2E4-75FB-472C-889F-82B526385DFD}" srcId="{9DABDF3B-C6C4-4FE4-A0F7-151BB43C9C31}" destId="{9EEC730E-C606-44EC-B96F-41178B801CDD}" srcOrd="4" destOrd="0" parTransId="{4617EB09-1D47-440D-9F72-070045DB7BB7}" sibTransId="{8F25AB5E-C2FF-49C4-AF72-CED0BE2D3CDD}"/>
    <dgm:cxn modelId="{D2E95345-B7C6-421C-8225-AB98166536BE}" type="presOf" srcId="{42A47C71-0E7E-4BA4-B317-55AEE26C9D81}" destId="{0ED16038-355D-4FA4-B5EC-161FC7C69410}" srcOrd="0" destOrd="0" presId="urn:microsoft.com/office/officeart/2005/8/layout/hierarchy3"/>
    <dgm:cxn modelId="{B9C87D45-4E2D-48A8-B21B-76CE44155B83}" type="presOf" srcId="{72A52990-3236-4E05-921B-185B180E2A06}" destId="{2DA56512-90E5-4D8E-850F-60B718B3CE2E}" srcOrd="0" destOrd="0" presId="urn:microsoft.com/office/officeart/2005/8/layout/hierarchy3"/>
    <dgm:cxn modelId="{7FC639DB-6EE1-40F8-89AC-DD3E83654869}" type="presOf" srcId="{E708587E-6140-4BF1-87AC-DAE1690E3593}" destId="{01202AF6-7949-463E-91D5-C3B366E39182}" srcOrd="0" destOrd="0" presId="urn:microsoft.com/office/officeart/2005/8/layout/hierarchy3"/>
    <dgm:cxn modelId="{16367858-E046-4F1D-9267-53C9A461A824}" type="presOf" srcId="{C7376C5E-04DA-4A69-AD41-FB18C7ABFBD8}" destId="{46783186-154D-438C-AE37-B5EFE80C2172}" srcOrd="0" destOrd="0" presId="urn:microsoft.com/office/officeart/2005/8/layout/hierarchy3"/>
    <dgm:cxn modelId="{13F3F1A9-8A96-4157-98B6-89B326ED27E5}" type="presOf" srcId="{A7445767-0B81-4C71-8286-1FF02102E60C}" destId="{3EDE8401-6865-454E-9C94-B98080D1C4EF}" srcOrd="0" destOrd="0" presId="urn:microsoft.com/office/officeart/2005/8/layout/hierarchy3"/>
    <dgm:cxn modelId="{E50A4025-7154-4B92-B09D-41EBC868FCB9}" type="presOf" srcId="{9490ADF9-954C-45EE-A12E-18F7BBD02A97}" destId="{DEAC0924-F044-4009-A814-6B8E49C7AEA8}" srcOrd="0" destOrd="0" presId="urn:microsoft.com/office/officeart/2005/8/layout/hierarchy3"/>
    <dgm:cxn modelId="{A4E9F9A0-69A6-4996-A9E6-CD62F3583818}" srcId="{B6D19F4D-36B1-4212-88BA-1E4A61B12A60}" destId="{D79C21AE-4C6D-4C04-BD8B-ADA16FA47A3B}" srcOrd="0" destOrd="0" parTransId="{BC17A024-5BE8-4F16-8799-77F807F5C5DD}" sibTransId="{DFB6E17C-4EFC-42B3-82E2-23F567888E08}"/>
    <dgm:cxn modelId="{28F76D6A-8B3A-4A4B-AA31-23B022E22A59}" type="presOf" srcId="{D04EA4E1-0760-468E-A03F-2F5E25A5A910}" destId="{A71F6484-DC39-483B-853F-FA130998A823}" srcOrd="0" destOrd="0" presId="urn:microsoft.com/office/officeart/2005/8/layout/hierarchy3"/>
    <dgm:cxn modelId="{B907A8B8-76C6-4623-A2F3-FEB51DF9A306}" srcId="{9DABDF3B-C6C4-4FE4-A0F7-151BB43C9C31}" destId="{A36E1C74-C7AA-4225-B1E4-801D34AF80A5}" srcOrd="1" destOrd="0" parTransId="{C7376C5E-04DA-4A69-AD41-FB18C7ABFBD8}" sibTransId="{3FDC1BB1-2ED7-4E0A-89E7-38947AE60E15}"/>
    <dgm:cxn modelId="{17AA2F50-3BE4-447E-A300-0DF2FF62298F}" type="presOf" srcId="{4617EB09-1D47-440D-9F72-070045DB7BB7}" destId="{D23F9B82-7F69-428B-9B5E-253B40B390C7}" srcOrd="0" destOrd="0" presId="urn:microsoft.com/office/officeart/2005/8/layout/hierarchy3"/>
    <dgm:cxn modelId="{22F21243-A688-4477-B03C-BB831FFD9249}" type="presOf" srcId="{0908D779-683F-4B9E-ADCD-6026AD9FCE74}" destId="{B2B93FCE-5ECF-4781-9023-57863B61307D}" srcOrd="0" destOrd="0" presId="urn:microsoft.com/office/officeart/2005/8/layout/hierarchy3"/>
    <dgm:cxn modelId="{94CB3510-AD86-440C-AD9E-1D7F062190AF}" type="presOf" srcId="{C8161332-9D29-4F64-AF90-2EAF36D974BF}" destId="{5CCA0961-46CE-4A3D-BED1-974862C5D2F9}" srcOrd="0" destOrd="0" presId="urn:microsoft.com/office/officeart/2005/8/layout/hierarchy3"/>
    <dgm:cxn modelId="{0746F7A3-B3B6-46A5-B468-8586CAB0D2A4}" srcId="{E708587E-6140-4BF1-87AC-DAE1690E3593}" destId="{D1F21175-8153-4D29-BA9C-C896578005D3}" srcOrd="4" destOrd="0" parTransId="{86E58188-22AD-4779-947C-7DF9942E47ED}" sibTransId="{35093EAB-2D2C-4781-BE54-EE838CB8C139}"/>
    <dgm:cxn modelId="{1594927E-7090-4C8A-B486-45099135E574}" srcId="{B6D19F4D-36B1-4212-88BA-1E4A61B12A60}" destId="{0908D779-683F-4B9E-ADCD-6026AD9FCE74}" srcOrd="3" destOrd="0" parTransId="{867F8888-43CC-4849-8863-90F8D75B327F}" sibTransId="{6E355668-97F8-4708-B0EA-531AE3A1469E}"/>
    <dgm:cxn modelId="{95C1EF5D-6C44-4503-9DE7-414AC17EDEB2}" srcId="{9490ADF9-954C-45EE-A12E-18F7BBD02A97}" destId="{E708587E-6140-4BF1-87AC-DAE1690E3593}" srcOrd="0" destOrd="0" parTransId="{389F6E40-647D-42AD-B5B0-C8D24265AA35}" sibTransId="{B388DBAA-AF72-4E11-8C8C-683692199D0A}"/>
    <dgm:cxn modelId="{FFFBFE99-BB44-477A-89DB-33DA3188E6AB}" type="presOf" srcId="{3427B64D-E4E6-4A75-AA31-F0C2B93EA036}" destId="{BBF5EC8E-F7C6-4AE4-808B-2A4F9ED8720C}" srcOrd="0" destOrd="0" presId="urn:microsoft.com/office/officeart/2005/8/layout/hierarchy3"/>
    <dgm:cxn modelId="{F5E37BCC-D295-4C48-B3E7-C67AA0DBB429}" type="presOf" srcId="{CE8B07DA-762C-4D7E-B38E-A2D1E521C64D}" destId="{CE27F0AB-0769-49BA-8F1F-E57D709BC25E}" srcOrd="0" destOrd="0" presId="urn:microsoft.com/office/officeart/2005/8/layout/hierarchy3"/>
    <dgm:cxn modelId="{66AF4FE6-C68A-4AEB-A496-13E73CCF4E4C}" type="presOf" srcId="{D79C21AE-4C6D-4C04-BD8B-ADA16FA47A3B}" destId="{40F61A79-E996-4155-8AAB-F1D29D6E9574}" srcOrd="0" destOrd="0" presId="urn:microsoft.com/office/officeart/2005/8/layout/hierarchy3"/>
    <dgm:cxn modelId="{5B941D96-F705-4033-9125-C2B8CFD74ACF}" srcId="{9DABDF3B-C6C4-4FE4-A0F7-151BB43C9C31}" destId="{771EF760-1151-44AB-B42F-C9570F9DE6A8}" srcOrd="0" destOrd="0" parTransId="{3427B64D-E4E6-4A75-AA31-F0C2B93EA036}" sibTransId="{060E3B99-F340-4A96-BE91-3933E2B98B53}"/>
    <dgm:cxn modelId="{E4827CF9-5D89-4BDB-A5E1-3322C54119D7}" type="presOf" srcId="{00816039-03C3-4B64-86F2-5177C8EB24AF}" destId="{5C0FCF91-FE5D-4BFB-9033-67261142089E}" srcOrd="0" destOrd="0" presId="urn:microsoft.com/office/officeart/2005/8/layout/hierarchy3"/>
    <dgm:cxn modelId="{0C2B7768-1171-48CD-A725-C3673A5D067B}" srcId="{E708587E-6140-4BF1-87AC-DAE1690E3593}" destId="{9D4FEA98-E04B-46B1-AA91-4609B2C84FD2}" srcOrd="0" destOrd="0" parTransId="{D04EA4E1-0760-468E-A03F-2F5E25A5A910}" sibTransId="{785AB534-F861-4707-BD73-4F86D48A5EA1}"/>
    <dgm:cxn modelId="{1CBE419D-DEBD-463E-9A76-221A2D8C9FB3}" srcId="{B6D19F4D-36B1-4212-88BA-1E4A61B12A60}" destId="{00816039-03C3-4B64-86F2-5177C8EB24AF}" srcOrd="1" destOrd="0" parTransId="{F6AA7F4D-69D6-45FD-86AF-27812408867B}" sibTransId="{634863D3-9704-4B1D-A7B9-F5FC16223314}"/>
    <dgm:cxn modelId="{C7DA5045-D21E-418B-B86C-0069D5CF0DB4}" type="presOf" srcId="{BC17A024-5BE8-4F16-8799-77F807F5C5DD}" destId="{9D164FE8-1C97-4A70-B53A-1D4099754DA9}" srcOrd="0" destOrd="0" presId="urn:microsoft.com/office/officeart/2005/8/layout/hierarchy3"/>
    <dgm:cxn modelId="{E800F865-7D94-4D3C-87FA-0855B2D5A739}" type="presOf" srcId="{4F57A939-BFFD-4AF4-AAF6-AEFE9D35C467}" destId="{7C43EE91-BF70-46A3-97C1-F3AFCBD4D755}" srcOrd="0" destOrd="0" presId="urn:microsoft.com/office/officeart/2005/8/layout/hierarchy3"/>
    <dgm:cxn modelId="{E66A02A8-08E0-4000-8A9F-66D1B28172ED}" type="presOf" srcId="{5B69EE70-EEB6-4B20-ADF9-DE4497E5E06C}" destId="{D4A7103A-1977-46A1-B082-3E559E3AB9B2}" srcOrd="0" destOrd="0" presId="urn:microsoft.com/office/officeart/2005/8/layout/hierarchy3"/>
    <dgm:cxn modelId="{2C21A8CC-8D60-4088-A39B-2E4AACD67585}" type="presOf" srcId="{9EEC730E-C606-44EC-B96F-41178B801CDD}" destId="{17153059-008B-43EE-986F-F1CC5FBA59F9}" srcOrd="0" destOrd="0" presId="urn:microsoft.com/office/officeart/2005/8/layout/hierarchy3"/>
    <dgm:cxn modelId="{AAE82A0F-2C6B-43BC-B00B-09AEBBC1728A}" type="presOf" srcId="{0769A17D-BD69-4265-9A59-6BDA9BF211FE}" destId="{2282CAEF-1A65-43EC-BF46-88D9EC7DF9BD}" srcOrd="0" destOrd="0" presId="urn:microsoft.com/office/officeart/2005/8/layout/hierarchy3"/>
    <dgm:cxn modelId="{FAD33B30-93D4-4CD8-8299-A80E0947663B}" srcId="{E708587E-6140-4BF1-87AC-DAE1690E3593}" destId="{42A47C71-0E7E-4BA4-B317-55AEE26C9D81}" srcOrd="1" destOrd="0" parTransId="{CE8B07DA-762C-4D7E-B38E-A2D1E521C64D}" sibTransId="{245D84AF-FC01-414F-B2D3-EF854D26A9D0}"/>
    <dgm:cxn modelId="{E896FF84-141A-4370-A4D7-4E578B065FFD}" srcId="{E708587E-6140-4BF1-87AC-DAE1690E3593}" destId="{0769A17D-BD69-4265-9A59-6BDA9BF211FE}" srcOrd="2" destOrd="0" parTransId="{72A52990-3236-4E05-921B-185B180E2A06}" sibTransId="{13DC5368-BFC8-42C7-BDED-D58DE6B04A14}"/>
    <dgm:cxn modelId="{ECE0AF96-E9DA-4A95-B98B-993B1DB05007}" srcId="{B6D19F4D-36B1-4212-88BA-1E4A61B12A60}" destId="{5B69EE70-EEB6-4B20-ADF9-DE4497E5E06C}" srcOrd="2" destOrd="0" parTransId="{25D342FF-B9AC-47B3-AE68-EEDD5868E673}" sibTransId="{29503410-D2C6-446D-8248-BEBF5272E748}"/>
    <dgm:cxn modelId="{FC3E497B-7573-419C-A526-45E1AC0DA9EC}" type="presOf" srcId="{3D3C4B6E-9F78-42BE-A3B8-F91EA6687064}" destId="{BE32D413-763D-4EB6-9A18-28808DBEF316}" srcOrd="0" destOrd="0" presId="urn:microsoft.com/office/officeart/2005/8/layout/hierarchy3"/>
    <dgm:cxn modelId="{0D16B983-E603-4117-A720-452701EB73FB}" srcId="{B6D19F4D-36B1-4212-88BA-1E4A61B12A60}" destId="{A7445767-0B81-4C71-8286-1FF02102E60C}" srcOrd="4" destOrd="0" parTransId="{F207E169-B1A5-485B-A6C3-85A5FD52C34A}" sibTransId="{4DA668BB-565F-4503-8879-D3528751C3E4}"/>
    <dgm:cxn modelId="{DBAF19F4-0BB7-4568-8149-82A13DC27D2C}" type="presOf" srcId="{F6AA7F4D-69D6-45FD-86AF-27812408867B}" destId="{02BCDB28-4244-4C65-A3E0-02329B5270B8}" srcOrd="0" destOrd="0" presId="urn:microsoft.com/office/officeart/2005/8/layout/hierarchy3"/>
    <dgm:cxn modelId="{96EFB526-8BE0-4E3A-8718-E9CB83E13970}" type="presOf" srcId="{9DABDF3B-C6C4-4FE4-A0F7-151BB43C9C31}" destId="{9717D98E-6926-49CD-B6BB-374BB32AFB59}" srcOrd="1" destOrd="0" presId="urn:microsoft.com/office/officeart/2005/8/layout/hierarchy3"/>
    <dgm:cxn modelId="{97E60958-61BB-49C4-8417-709F387F9387}" type="presOf" srcId="{A36E1C74-C7AA-4225-B1E4-801D34AF80A5}" destId="{4F11C037-BA11-4E77-B732-43CE20D48C02}" srcOrd="0" destOrd="0" presId="urn:microsoft.com/office/officeart/2005/8/layout/hierarchy3"/>
    <dgm:cxn modelId="{863AE8DA-9767-4E93-9377-76492519460D}" type="presOf" srcId="{E708587E-6140-4BF1-87AC-DAE1690E3593}" destId="{07D674C0-2D21-41F9-A818-72391E0F41FD}" srcOrd="1" destOrd="0" presId="urn:microsoft.com/office/officeart/2005/8/layout/hierarchy3"/>
    <dgm:cxn modelId="{8C9C4F20-F69F-4D22-A8C5-E2134A20F989}" type="presOf" srcId="{D1F21175-8153-4D29-BA9C-C896578005D3}" destId="{6F4364EB-C47D-4A22-A60C-6234EB1AE75E}" srcOrd="0" destOrd="0" presId="urn:microsoft.com/office/officeart/2005/8/layout/hierarchy3"/>
    <dgm:cxn modelId="{37E1FF1B-CACB-4B5F-9DF6-F61EDCD3B0D6}" type="presOf" srcId="{B6D19F4D-36B1-4212-88BA-1E4A61B12A60}" destId="{53BAFCFA-2FCC-47CC-872C-F1ED74386111}" srcOrd="0" destOrd="0" presId="urn:microsoft.com/office/officeart/2005/8/layout/hierarchy3"/>
    <dgm:cxn modelId="{095294DC-5408-4E82-A795-0619FA854738}" type="presOf" srcId="{6B6CC1CB-C92E-4763-B5DF-A119D851E41C}" destId="{B6910C66-6684-426B-AA24-71BE6F7FDAF8}" srcOrd="0" destOrd="0" presId="urn:microsoft.com/office/officeart/2005/8/layout/hierarchy3"/>
    <dgm:cxn modelId="{264D3F04-738F-4D20-AB25-335A5E8F3466}" type="presParOf" srcId="{DEAC0924-F044-4009-A814-6B8E49C7AEA8}" destId="{DD07C8E6-321B-4F2B-B006-9F442C057C39}" srcOrd="0" destOrd="0" presId="urn:microsoft.com/office/officeart/2005/8/layout/hierarchy3"/>
    <dgm:cxn modelId="{CF140BE6-C901-4805-8DBE-13D5C9B15F90}" type="presParOf" srcId="{DD07C8E6-321B-4F2B-B006-9F442C057C39}" destId="{78346D64-581D-4605-A3AE-DBE8B89AD13F}" srcOrd="0" destOrd="0" presId="urn:microsoft.com/office/officeart/2005/8/layout/hierarchy3"/>
    <dgm:cxn modelId="{6D915412-A93E-4565-9AE4-E6B88E75B4AD}" type="presParOf" srcId="{78346D64-581D-4605-A3AE-DBE8B89AD13F}" destId="{01202AF6-7949-463E-91D5-C3B366E39182}" srcOrd="0" destOrd="0" presId="urn:microsoft.com/office/officeart/2005/8/layout/hierarchy3"/>
    <dgm:cxn modelId="{1B9D1684-44BC-4E82-B2D0-D33C1B7FDBDC}" type="presParOf" srcId="{78346D64-581D-4605-A3AE-DBE8B89AD13F}" destId="{07D674C0-2D21-41F9-A818-72391E0F41FD}" srcOrd="1" destOrd="0" presId="urn:microsoft.com/office/officeart/2005/8/layout/hierarchy3"/>
    <dgm:cxn modelId="{0F22FC00-14D8-45B4-B186-BB5FF7A31DB2}" type="presParOf" srcId="{DD07C8E6-321B-4F2B-B006-9F442C057C39}" destId="{56DE4C9A-5B0E-425C-A1A2-450B8C1DD2EB}" srcOrd="1" destOrd="0" presId="urn:microsoft.com/office/officeart/2005/8/layout/hierarchy3"/>
    <dgm:cxn modelId="{78D6CADC-326D-4D72-9C95-E454B9A6D048}" type="presParOf" srcId="{56DE4C9A-5B0E-425C-A1A2-450B8C1DD2EB}" destId="{A71F6484-DC39-483B-853F-FA130998A823}" srcOrd="0" destOrd="0" presId="urn:microsoft.com/office/officeart/2005/8/layout/hierarchy3"/>
    <dgm:cxn modelId="{A5261330-6AE2-40BF-AF27-2E537CEFD35D}" type="presParOf" srcId="{56DE4C9A-5B0E-425C-A1A2-450B8C1DD2EB}" destId="{11327F3A-C70D-444D-BEC3-9826C87D46A8}" srcOrd="1" destOrd="0" presId="urn:microsoft.com/office/officeart/2005/8/layout/hierarchy3"/>
    <dgm:cxn modelId="{8C1A9D4E-28AB-4FEC-BAC6-A824E6C6173D}" type="presParOf" srcId="{56DE4C9A-5B0E-425C-A1A2-450B8C1DD2EB}" destId="{CE27F0AB-0769-49BA-8F1F-E57D709BC25E}" srcOrd="2" destOrd="0" presId="urn:microsoft.com/office/officeart/2005/8/layout/hierarchy3"/>
    <dgm:cxn modelId="{D132D2E0-76D6-4AB4-97F5-0B9776E8535B}" type="presParOf" srcId="{56DE4C9A-5B0E-425C-A1A2-450B8C1DD2EB}" destId="{0ED16038-355D-4FA4-B5EC-161FC7C69410}" srcOrd="3" destOrd="0" presId="urn:microsoft.com/office/officeart/2005/8/layout/hierarchy3"/>
    <dgm:cxn modelId="{0934C232-A84F-49D0-A568-3FCBA129B731}" type="presParOf" srcId="{56DE4C9A-5B0E-425C-A1A2-450B8C1DD2EB}" destId="{2DA56512-90E5-4D8E-850F-60B718B3CE2E}" srcOrd="4" destOrd="0" presId="urn:microsoft.com/office/officeart/2005/8/layout/hierarchy3"/>
    <dgm:cxn modelId="{53D9BF14-9557-4545-BD1E-64497C77ED50}" type="presParOf" srcId="{56DE4C9A-5B0E-425C-A1A2-450B8C1DD2EB}" destId="{2282CAEF-1A65-43EC-BF46-88D9EC7DF9BD}" srcOrd="5" destOrd="0" presId="urn:microsoft.com/office/officeart/2005/8/layout/hierarchy3"/>
    <dgm:cxn modelId="{5D8F2FB8-2678-4377-884E-B0F7A817E80D}" type="presParOf" srcId="{56DE4C9A-5B0E-425C-A1A2-450B8C1DD2EB}" destId="{7C43EE91-BF70-46A3-97C1-F3AFCBD4D755}" srcOrd="6" destOrd="0" presId="urn:microsoft.com/office/officeart/2005/8/layout/hierarchy3"/>
    <dgm:cxn modelId="{7EF340E0-8D9B-415F-9A0C-8DB245A5D9C9}" type="presParOf" srcId="{56DE4C9A-5B0E-425C-A1A2-450B8C1DD2EB}" destId="{B6910C66-6684-426B-AA24-71BE6F7FDAF8}" srcOrd="7" destOrd="0" presId="urn:microsoft.com/office/officeart/2005/8/layout/hierarchy3"/>
    <dgm:cxn modelId="{0E09C2F8-6BF2-4B2B-8F22-6FF30E601DC1}" type="presParOf" srcId="{56DE4C9A-5B0E-425C-A1A2-450B8C1DD2EB}" destId="{42F4F990-917B-4C0D-B304-E6937A436917}" srcOrd="8" destOrd="0" presId="urn:microsoft.com/office/officeart/2005/8/layout/hierarchy3"/>
    <dgm:cxn modelId="{028DB70A-5114-4091-AA60-AE819F85F63E}" type="presParOf" srcId="{56DE4C9A-5B0E-425C-A1A2-450B8C1DD2EB}" destId="{6F4364EB-C47D-4A22-A60C-6234EB1AE75E}" srcOrd="9" destOrd="0" presId="urn:microsoft.com/office/officeart/2005/8/layout/hierarchy3"/>
    <dgm:cxn modelId="{8A3DC70D-5E66-477B-9FED-5F1B8236F2D6}" type="presParOf" srcId="{DEAC0924-F044-4009-A814-6B8E49C7AEA8}" destId="{5CB515C5-952E-4EAE-94C0-5325ACB2F093}" srcOrd="1" destOrd="0" presId="urn:microsoft.com/office/officeart/2005/8/layout/hierarchy3"/>
    <dgm:cxn modelId="{CC948856-89C9-4BC3-A5CC-CCDA502311D7}" type="presParOf" srcId="{5CB515C5-952E-4EAE-94C0-5325ACB2F093}" destId="{317BE8B7-C82E-4065-80DD-86E1C38CECFF}" srcOrd="0" destOrd="0" presId="urn:microsoft.com/office/officeart/2005/8/layout/hierarchy3"/>
    <dgm:cxn modelId="{FF5B5430-8F54-4A24-A137-D356A60856AC}" type="presParOf" srcId="{317BE8B7-C82E-4065-80DD-86E1C38CECFF}" destId="{53BAFCFA-2FCC-47CC-872C-F1ED74386111}" srcOrd="0" destOrd="0" presId="urn:microsoft.com/office/officeart/2005/8/layout/hierarchy3"/>
    <dgm:cxn modelId="{31602AA7-9F21-4817-A86C-CFD586841A32}" type="presParOf" srcId="{317BE8B7-C82E-4065-80DD-86E1C38CECFF}" destId="{B028518F-BE00-4F53-ADB6-6CB4F743C9FA}" srcOrd="1" destOrd="0" presId="urn:microsoft.com/office/officeart/2005/8/layout/hierarchy3"/>
    <dgm:cxn modelId="{050C0D9E-128F-4631-8A43-B9DB5B3494D3}" type="presParOf" srcId="{5CB515C5-952E-4EAE-94C0-5325ACB2F093}" destId="{AF80C766-4AD2-45E9-869E-B5C72F3847CB}" srcOrd="1" destOrd="0" presId="urn:microsoft.com/office/officeart/2005/8/layout/hierarchy3"/>
    <dgm:cxn modelId="{8862A16A-33BB-4A8E-8E07-C1E9A37ADE15}" type="presParOf" srcId="{AF80C766-4AD2-45E9-869E-B5C72F3847CB}" destId="{9D164FE8-1C97-4A70-B53A-1D4099754DA9}" srcOrd="0" destOrd="0" presId="urn:microsoft.com/office/officeart/2005/8/layout/hierarchy3"/>
    <dgm:cxn modelId="{DCD24870-76A4-4F19-B303-0F41C6EBAAD7}" type="presParOf" srcId="{AF80C766-4AD2-45E9-869E-B5C72F3847CB}" destId="{40F61A79-E996-4155-8AAB-F1D29D6E9574}" srcOrd="1" destOrd="0" presId="urn:microsoft.com/office/officeart/2005/8/layout/hierarchy3"/>
    <dgm:cxn modelId="{4811C917-17AF-42ED-A745-E98297B5A709}" type="presParOf" srcId="{AF80C766-4AD2-45E9-869E-B5C72F3847CB}" destId="{02BCDB28-4244-4C65-A3E0-02329B5270B8}" srcOrd="2" destOrd="0" presId="urn:microsoft.com/office/officeart/2005/8/layout/hierarchy3"/>
    <dgm:cxn modelId="{1A4414F9-E419-4CBE-888E-5F41BC5DFCD5}" type="presParOf" srcId="{AF80C766-4AD2-45E9-869E-B5C72F3847CB}" destId="{5C0FCF91-FE5D-4BFB-9033-67261142089E}" srcOrd="3" destOrd="0" presId="urn:microsoft.com/office/officeart/2005/8/layout/hierarchy3"/>
    <dgm:cxn modelId="{E552DA4F-7558-412C-AAE2-1782E49FD1A4}" type="presParOf" srcId="{AF80C766-4AD2-45E9-869E-B5C72F3847CB}" destId="{0596CBB7-48E3-4E8C-8835-8D38FEC7CCD5}" srcOrd="4" destOrd="0" presId="urn:microsoft.com/office/officeart/2005/8/layout/hierarchy3"/>
    <dgm:cxn modelId="{AD185515-33B8-4882-BE02-ECFB50557A25}" type="presParOf" srcId="{AF80C766-4AD2-45E9-869E-B5C72F3847CB}" destId="{D4A7103A-1977-46A1-B082-3E559E3AB9B2}" srcOrd="5" destOrd="0" presId="urn:microsoft.com/office/officeart/2005/8/layout/hierarchy3"/>
    <dgm:cxn modelId="{84A237C5-B5B3-4646-8BDB-F8D51A083748}" type="presParOf" srcId="{AF80C766-4AD2-45E9-869E-B5C72F3847CB}" destId="{EB0E87EF-C1F3-433E-87B5-39153A116C4E}" srcOrd="6" destOrd="0" presId="urn:microsoft.com/office/officeart/2005/8/layout/hierarchy3"/>
    <dgm:cxn modelId="{A0D209A4-4B62-49C6-A52B-62A6DC680527}" type="presParOf" srcId="{AF80C766-4AD2-45E9-869E-B5C72F3847CB}" destId="{B2B93FCE-5ECF-4781-9023-57863B61307D}" srcOrd="7" destOrd="0" presId="urn:microsoft.com/office/officeart/2005/8/layout/hierarchy3"/>
    <dgm:cxn modelId="{9ED24AE0-3BC1-4609-BF60-40E916F7A1A1}" type="presParOf" srcId="{AF80C766-4AD2-45E9-869E-B5C72F3847CB}" destId="{B7498983-317B-4ED3-951A-91DCD41F047B}" srcOrd="8" destOrd="0" presId="urn:microsoft.com/office/officeart/2005/8/layout/hierarchy3"/>
    <dgm:cxn modelId="{7526C9FC-FACE-4C8F-BF5B-2D363F86FFAB}" type="presParOf" srcId="{AF80C766-4AD2-45E9-869E-B5C72F3847CB}" destId="{3EDE8401-6865-454E-9C94-B98080D1C4EF}" srcOrd="9" destOrd="0" presId="urn:microsoft.com/office/officeart/2005/8/layout/hierarchy3"/>
    <dgm:cxn modelId="{45EB7136-84C9-41BE-B5C1-46BAFB4E78A7}" type="presParOf" srcId="{DEAC0924-F044-4009-A814-6B8E49C7AEA8}" destId="{9638F3E0-ADB7-47FB-9BFD-57CA9680A4E2}" srcOrd="2" destOrd="0" presId="urn:microsoft.com/office/officeart/2005/8/layout/hierarchy3"/>
    <dgm:cxn modelId="{45A64421-F7B0-4585-981A-6271B566F00E}" type="presParOf" srcId="{9638F3E0-ADB7-47FB-9BFD-57CA9680A4E2}" destId="{46F81432-76DF-4617-9997-CB0BEE1F77ED}" srcOrd="0" destOrd="0" presId="urn:microsoft.com/office/officeart/2005/8/layout/hierarchy3"/>
    <dgm:cxn modelId="{DC246E69-520C-4529-92F6-1BC94CFAF1C9}" type="presParOf" srcId="{46F81432-76DF-4617-9997-CB0BEE1F77ED}" destId="{A5F80F56-1DAD-44B7-9359-DED2A621297E}" srcOrd="0" destOrd="0" presId="urn:microsoft.com/office/officeart/2005/8/layout/hierarchy3"/>
    <dgm:cxn modelId="{8ADF1537-DA1B-40C2-A83D-C1EAA8EFE5A3}" type="presParOf" srcId="{46F81432-76DF-4617-9997-CB0BEE1F77ED}" destId="{9717D98E-6926-49CD-B6BB-374BB32AFB59}" srcOrd="1" destOrd="0" presId="urn:microsoft.com/office/officeart/2005/8/layout/hierarchy3"/>
    <dgm:cxn modelId="{2F39F7E2-CFF0-4546-A32E-88E74AA9DC56}" type="presParOf" srcId="{9638F3E0-ADB7-47FB-9BFD-57CA9680A4E2}" destId="{499F9256-783D-4662-94E0-1AD55976E8D8}" srcOrd="1" destOrd="0" presId="urn:microsoft.com/office/officeart/2005/8/layout/hierarchy3"/>
    <dgm:cxn modelId="{E8C08CD4-7AED-4BBD-BE78-D3459D572E83}" type="presParOf" srcId="{499F9256-783D-4662-94E0-1AD55976E8D8}" destId="{BBF5EC8E-F7C6-4AE4-808B-2A4F9ED8720C}" srcOrd="0" destOrd="0" presId="urn:microsoft.com/office/officeart/2005/8/layout/hierarchy3"/>
    <dgm:cxn modelId="{76471188-1729-4273-AB5F-255F190693BC}" type="presParOf" srcId="{499F9256-783D-4662-94E0-1AD55976E8D8}" destId="{FBCFEE7D-5FCA-4A80-831F-A2E005D9BCE4}" srcOrd="1" destOrd="0" presId="urn:microsoft.com/office/officeart/2005/8/layout/hierarchy3"/>
    <dgm:cxn modelId="{A7154F59-1CB1-4336-84C2-08E58033E064}" type="presParOf" srcId="{499F9256-783D-4662-94E0-1AD55976E8D8}" destId="{46783186-154D-438C-AE37-B5EFE80C2172}" srcOrd="2" destOrd="0" presId="urn:microsoft.com/office/officeart/2005/8/layout/hierarchy3"/>
    <dgm:cxn modelId="{3CA44F4A-6EF3-4DEE-AA3C-52E114BD19B7}" type="presParOf" srcId="{499F9256-783D-4662-94E0-1AD55976E8D8}" destId="{4F11C037-BA11-4E77-B732-43CE20D48C02}" srcOrd="3" destOrd="0" presId="urn:microsoft.com/office/officeart/2005/8/layout/hierarchy3"/>
    <dgm:cxn modelId="{C32C7860-2078-4DA6-8289-57A6EC118133}" type="presParOf" srcId="{499F9256-783D-4662-94E0-1AD55976E8D8}" destId="{C8BC0CD2-7295-4885-8513-C24BB295C90C}" srcOrd="4" destOrd="0" presId="urn:microsoft.com/office/officeart/2005/8/layout/hierarchy3"/>
    <dgm:cxn modelId="{25A792F4-FF01-47D3-B2D7-FA75E6479AF6}" type="presParOf" srcId="{499F9256-783D-4662-94E0-1AD55976E8D8}" destId="{5CCA0961-46CE-4A3D-BED1-974862C5D2F9}" srcOrd="5" destOrd="0" presId="urn:microsoft.com/office/officeart/2005/8/layout/hierarchy3"/>
    <dgm:cxn modelId="{98CDEA8F-A6FB-4E16-AB68-B478531BD25B}" type="presParOf" srcId="{499F9256-783D-4662-94E0-1AD55976E8D8}" destId="{4C02BCE8-3B9A-4D5E-98E2-6BEFBB90F692}" srcOrd="6" destOrd="0" presId="urn:microsoft.com/office/officeart/2005/8/layout/hierarchy3"/>
    <dgm:cxn modelId="{57D69A54-F0C5-4183-B419-DCD2CEADF380}" type="presParOf" srcId="{499F9256-783D-4662-94E0-1AD55976E8D8}" destId="{BE32D413-763D-4EB6-9A18-28808DBEF316}" srcOrd="7" destOrd="0" presId="urn:microsoft.com/office/officeart/2005/8/layout/hierarchy3"/>
    <dgm:cxn modelId="{7E019179-F58D-49FE-9D89-1277B8CC584E}" type="presParOf" srcId="{499F9256-783D-4662-94E0-1AD55976E8D8}" destId="{D23F9B82-7F69-428B-9B5E-253B40B390C7}" srcOrd="8" destOrd="0" presId="urn:microsoft.com/office/officeart/2005/8/layout/hierarchy3"/>
    <dgm:cxn modelId="{6267077E-8F9F-4E71-9843-D6AAFF173FB8}" type="presParOf" srcId="{499F9256-783D-4662-94E0-1AD55976E8D8}" destId="{17153059-008B-43EE-986F-F1CC5FBA59F9}" srcOrd="9" destOrd="0" presId="urn:microsoft.com/office/officeart/2005/8/layout/hierarchy3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A8FAD0-99BF-436D-9F03-D094A555BE9B}" type="doc">
      <dgm:prSet loTypeId="urn:microsoft.com/office/officeart/2005/8/layout/hChevron3" loCatId="process" qsTypeId="urn:microsoft.com/office/officeart/2005/8/quickstyle/3d1" qsCatId="3D" csTypeId="urn:microsoft.com/office/officeart/2005/8/colors/accent1_2" csCatId="accent1" phldr="1"/>
      <dgm:spPr/>
    </dgm:pt>
    <dgm:pt modelId="{0035086F-226A-4D78-B53C-FCFC8455FBAA}">
      <dgm:prSet phldrT="[文本]"/>
      <dgm:spPr>
        <a:solidFill>
          <a:srgbClr val="002060"/>
        </a:solidFill>
      </dgm:spPr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社会公民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2804E60-4B4D-45D0-9498-AFE336517D51}" type="parTrans" cxnId="{22E66A8B-A465-4369-AB0F-1E4400F94D29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4F692E4-B4D5-4D8B-A639-24AFC538CE94}" type="sibTrans" cxnId="{22E66A8B-A465-4369-AB0F-1E4400F94D29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D2884D1-9110-4B02-9B1F-E60DC7043654}">
      <dgm:prSet phldrT="[文本]"/>
      <dgm:spPr>
        <a:solidFill>
          <a:srgbClr val="002060"/>
        </a:solidFill>
      </dgm:spPr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学校公民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D057253-7DD1-4A10-BF00-F8C3AEA02B1C}" type="parTrans" cxnId="{E1F44AB6-BFC0-413A-A7F9-32827D1BFDA6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F982F4E-2A2C-4292-BEBC-7CE8A6869115}" type="sibTrans" cxnId="{E1F44AB6-BFC0-413A-A7F9-32827D1BFDA6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EF7142D-365F-4EC9-A77B-FCBC55AEF184}">
      <dgm:prSet phldrT="[文本]"/>
      <dgm:spPr>
        <a:solidFill>
          <a:srgbClr val="002060"/>
        </a:solidFill>
      </dgm:spPr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职业公民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EB9497-417D-4C27-9D47-968E85B19103}" type="parTrans" cxnId="{658BAB43-5048-4D17-9BE9-782BF670753F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74B593A-1631-4437-8A01-3BEA6255A0E5}" type="sibTrans" cxnId="{658BAB43-5048-4D17-9BE9-782BF670753F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111FB03-0767-4B6E-8476-67AF700A1885}">
      <dgm:prSet phldrT="[文本]"/>
      <dgm:spPr>
        <a:solidFill>
          <a:srgbClr val="002060"/>
        </a:solidFill>
      </dgm:spPr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企业公民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12B7784-5BCC-46F9-B8B0-20ACD3912932}" type="parTrans" cxnId="{2BC93C93-ABE3-4067-A5BC-55E665B9CCFA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B2E6670-6BC1-4D4F-A165-2BDA720AC492}" type="sibTrans" cxnId="{2BC93C93-ABE3-4067-A5BC-55E665B9CCFA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8DFFA7C-DC05-4C09-A56A-55D89E487FAC}" type="pres">
      <dgm:prSet presAssocID="{28A8FAD0-99BF-436D-9F03-D094A555BE9B}" presName="Name0" presStyleCnt="0">
        <dgm:presLayoutVars>
          <dgm:dir/>
          <dgm:resizeHandles val="exact"/>
        </dgm:presLayoutVars>
      </dgm:prSet>
      <dgm:spPr/>
    </dgm:pt>
    <dgm:pt modelId="{D4A62E7F-61A2-4237-8EBB-AA49C7AD374D}" type="pres">
      <dgm:prSet presAssocID="{0035086F-226A-4D78-B53C-FCFC8455FBAA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8D0BDC-CF89-4A33-982E-D7091012157A}" type="pres">
      <dgm:prSet presAssocID="{D4F692E4-B4D5-4D8B-A639-24AFC538CE94}" presName="parSpace" presStyleCnt="0"/>
      <dgm:spPr/>
    </dgm:pt>
    <dgm:pt modelId="{410C61BC-E4F6-4C62-B60D-D2FB15982A3E}" type="pres">
      <dgm:prSet presAssocID="{CD2884D1-9110-4B02-9B1F-E60DC704365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FA1986-8AED-4BE5-8423-A31C7FF6A843}" type="pres">
      <dgm:prSet presAssocID="{2F982F4E-2A2C-4292-BEBC-7CE8A6869115}" presName="parSpace" presStyleCnt="0"/>
      <dgm:spPr/>
    </dgm:pt>
    <dgm:pt modelId="{CBACE780-A29D-421D-90AB-1D9A85997ACB}" type="pres">
      <dgm:prSet presAssocID="{5EF7142D-365F-4EC9-A77B-FCBC55AEF184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E90830-1749-49D4-98E7-117226779A04}" type="pres">
      <dgm:prSet presAssocID="{774B593A-1631-4437-8A01-3BEA6255A0E5}" presName="parSpace" presStyleCnt="0"/>
      <dgm:spPr/>
    </dgm:pt>
    <dgm:pt modelId="{EDDBECEA-1203-4113-A879-4D13E9B3F999}" type="pres">
      <dgm:prSet presAssocID="{2111FB03-0767-4B6E-8476-67AF700A188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58B0E52-49BB-44C9-B13B-EE1F01DB6EF2}" type="presOf" srcId="{5EF7142D-365F-4EC9-A77B-FCBC55AEF184}" destId="{CBACE780-A29D-421D-90AB-1D9A85997ACB}" srcOrd="0" destOrd="0" presId="urn:microsoft.com/office/officeart/2005/8/layout/hChevron3"/>
    <dgm:cxn modelId="{E1F44AB6-BFC0-413A-A7F9-32827D1BFDA6}" srcId="{28A8FAD0-99BF-436D-9F03-D094A555BE9B}" destId="{CD2884D1-9110-4B02-9B1F-E60DC7043654}" srcOrd="1" destOrd="0" parTransId="{8D057253-7DD1-4A10-BF00-F8C3AEA02B1C}" sibTransId="{2F982F4E-2A2C-4292-BEBC-7CE8A6869115}"/>
    <dgm:cxn modelId="{9023BBE5-D2C0-4E57-936E-D51AB6BCAF6C}" type="presOf" srcId="{CD2884D1-9110-4B02-9B1F-E60DC7043654}" destId="{410C61BC-E4F6-4C62-B60D-D2FB15982A3E}" srcOrd="0" destOrd="0" presId="urn:microsoft.com/office/officeart/2005/8/layout/hChevron3"/>
    <dgm:cxn modelId="{22E66A8B-A465-4369-AB0F-1E4400F94D29}" srcId="{28A8FAD0-99BF-436D-9F03-D094A555BE9B}" destId="{0035086F-226A-4D78-B53C-FCFC8455FBAA}" srcOrd="0" destOrd="0" parTransId="{D2804E60-4B4D-45D0-9498-AFE336517D51}" sibTransId="{D4F692E4-B4D5-4D8B-A639-24AFC538CE94}"/>
    <dgm:cxn modelId="{658BAB43-5048-4D17-9BE9-782BF670753F}" srcId="{28A8FAD0-99BF-436D-9F03-D094A555BE9B}" destId="{5EF7142D-365F-4EC9-A77B-FCBC55AEF184}" srcOrd="2" destOrd="0" parTransId="{67EB9497-417D-4C27-9D47-968E85B19103}" sibTransId="{774B593A-1631-4437-8A01-3BEA6255A0E5}"/>
    <dgm:cxn modelId="{DF8C5674-B78B-42D4-AFDA-7E6F7EE2077B}" type="presOf" srcId="{0035086F-226A-4D78-B53C-FCFC8455FBAA}" destId="{D4A62E7F-61A2-4237-8EBB-AA49C7AD374D}" srcOrd="0" destOrd="0" presId="urn:microsoft.com/office/officeart/2005/8/layout/hChevron3"/>
    <dgm:cxn modelId="{2BC93C93-ABE3-4067-A5BC-55E665B9CCFA}" srcId="{28A8FAD0-99BF-436D-9F03-D094A555BE9B}" destId="{2111FB03-0767-4B6E-8476-67AF700A1885}" srcOrd="3" destOrd="0" parTransId="{812B7784-5BCC-46F9-B8B0-20ACD3912932}" sibTransId="{2B2E6670-6BC1-4D4F-A165-2BDA720AC492}"/>
    <dgm:cxn modelId="{9024572C-FE71-4944-A1B7-87B52A27B505}" type="presOf" srcId="{2111FB03-0767-4B6E-8476-67AF700A1885}" destId="{EDDBECEA-1203-4113-A879-4D13E9B3F999}" srcOrd="0" destOrd="0" presId="urn:microsoft.com/office/officeart/2005/8/layout/hChevron3"/>
    <dgm:cxn modelId="{01F6DD5E-3F98-4B0F-9326-95E809861427}" type="presOf" srcId="{28A8FAD0-99BF-436D-9F03-D094A555BE9B}" destId="{B8DFFA7C-DC05-4C09-A56A-55D89E487FAC}" srcOrd="0" destOrd="0" presId="urn:microsoft.com/office/officeart/2005/8/layout/hChevron3"/>
    <dgm:cxn modelId="{6AE95C5E-E51A-454B-9A9D-D8444CD24F61}" type="presParOf" srcId="{B8DFFA7C-DC05-4C09-A56A-55D89E487FAC}" destId="{D4A62E7F-61A2-4237-8EBB-AA49C7AD374D}" srcOrd="0" destOrd="0" presId="urn:microsoft.com/office/officeart/2005/8/layout/hChevron3"/>
    <dgm:cxn modelId="{2E2D58E6-E1E7-4B19-8CD1-A1F9884BB1F3}" type="presParOf" srcId="{B8DFFA7C-DC05-4C09-A56A-55D89E487FAC}" destId="{108D0BDC-CF89-4A33-982E-D7091012157A}" srcOrd="1" destOrd="0" presId="urn:microsoft.com/office/officeart/2005/8/layout/hChevron3"/>
    <dgm:cxn modelId="{163C856C-8C8D-4F93-80E2-1BE31B3EB202}" type="presParOf" srcId="{B8DFFA7C-DC05-4C09-A56A-55D89E487FAC}" destId="{410C61BC-E4F6-4C62-B60D-D2FB15982A3E}" srcOrd="2" destOrd="0" presId="urn:microsoft.com/office/officeart/2005/8/layout/hChevron3"/>
    <dgm:cxn modelId="{70CB0500-E170-4766-8F52-62E70571EFD0}" type="presParOf" srcId="{B8DFFA7C-DC05-4C09-A56A-55D89E487FAC}" destId="{DEFA1986-8AED-4BE5-8423-A31C7FF6A843}" srcOrd="3" destOrd="0" presId="urn:microsoft.com/office/officeart/2005/8/layout/hChevron3"/>
    <dgm:cxn modelId="{434C8E1C-343B-43EC-B7D4-D059DAAFF1F2}" type="presParOf" srcId="{B8DFFA7C-DC05-4C09-A56A-55D89E487FAC}" destId="{CBACE780-A29D-421D-90AB-1D9A85997ACB}" srcOrd="4" destOrd="0" presId="urn:microsoft.com/office/officeart/2005/8/layout/hChevron3"/>
    <dgm:cxn modelId="{59E4DE51-5A71-47DC-9D86-C36BE7723E6A}" type="presParOf" srcId="{B8DFFA7C-DC05-4C09-A56A-55D89E487FAC}" destId="{B1E90830-1749-49D4-98E7-117226779A04}" srcOrd="5" destOrd="0" presId="urn:microsoft.com/office/officeart/2005/8/layout/hChevron3"/>
    <dgm:cxn modelId="{C7DCA1F8-0E79-489A-9CCB-B8370DDFCA34}" type="presParOf" srcId="{B8DFFA7C-DC05-4C09-A56A-55D89E487FAC}" destId="{EDDBECEA-1203-4113-A879-4D13E9B3F999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四有教师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有理想信念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有道德情操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有扎实学识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有仁爱之心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4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55069" custLinFactNeighborY="-1895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26C6F8A-FB34-4ED9-BFE8-4F6AD37B8DCB}" type="presOf" srcId="{3AA52255-F628-45FC-9461-882A3FFE5F4F}" destId="{B07FE786-255D-4538-96BB-BB6E962CB6A7}" srcOrd="0" destOrd="0" presId="urn:microsoft.com/office/officeart/2005/8/layout/process4"/>
    <dgm:cxn modelId="{9D832485-E184-4957-BC03-6DA4355FE44D}" type="presOf" srcId="{3B8A5084-E35A-48D9-9B24-D03957A8E5F2}" destId="{4B954380-C2FE-42E1-A6B2-8668620C237B}" srcOrd="1" destOrd="0" presId="urn:microsoft.com/office/officeart/2005/8/layout/process4"/>
    <dgm:cxn modelId="{30964C6D-94F9-4DC1-A2B2-54795C466CFB}" type="presOf" srcId="{2C84C875-BBA1-4C41-973D-81E7A82EBB65}" destId="{6F087957-1CDC-46F3-A274-EC3766D7DA51}" srcOrd="0" destOrd="0" presId="urn:microsoft.com/office/officeart/2005/8/layout/process4"/>
    <dgm:cxn modelId="{29EC7DCB-10C6-4ACB-AC06-0D8C0863CE04}" type="presOf" srcId="{52F4EE68-6A8C-4C8B-8C93-D4B7D6313EF8}" destId="{7A71BD3B-64D7-4F34-8572-3152B980DA5A}" srcOrd="0" destOrd="0" presId="urn:microsoft.com/office/officeart/2005/8/layout/process4"/>
    <dgm:cxn modelId="{55EC172B-96A7-4961-BC0B-C110639A8EE4}" type="presOf" srcId="{3B8A5084-E35A-48D9-9B24-D03957A8E5F2}" destId="{4BC77585-3833-442F-8694-77F27EB476D9}" srcOrd="0" destOrd="0" presId="urn:microsoft.com/office/officeart/2005/8/layout/process4"/>
    <dgm:cxn modelId="{57C19410-1F59-4B58-8F04-34B670C3B481}" type="presOf" srcId="{AE78A536-6D35-433A-AC42-1415088DD511}" destId="{8EC80A5C-2587-48E9-A564-8A4B8A64A8DE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0781BF4E-2AEC-46B3-AF5F-9462BD5422DF}" type="presOf" srcId="{6B508AEB-FDFA-4951-8CBE-262F8E76A2CB}" destId="{1C05840D-7138-41AC-A59D-83ED268FCA24}" srcOrd="0" destOrd="0" presId="urn:microsoft.com/office/officeart/2005/8/layout/process4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E657F50-0C17-47ED-A075-CA35F1A7D404}" type="presParOf" srcId="{7A71BD3B-64D7-4F34-8572-3152B980DA5A}" destId="{42CAA8CA-8AB9-42C3-9FCE-6434647705D2}" srcOrd="0" destOrd="0" presId="urn:microsoft.com/office/officeart/2005/8/layout/process4"/>
    <dgm:cxn modelId="{7B9AA483-6341-47C6-B107-FA4EE9716EDA}" type="presParOf" srcId="{42CAA8CA-8AB9-42C3-9FCE-6434647705D2}" destId="{4BC77585-3833-442F-8694-77F27EB476D9}" srcOrd="0" destOrd="0" presId="urn:microsoft.com/office/officeart/2005/8/layout/process4"/>
    <dgm:cxn modelId="{84F21734-BF6D-4869-9A8A-331012C92327}" type="presParOf" srcId="{42CAA8CA-8AB9-42C3-9FCE-6434647705D2}" destId="{4B954380-C2FE-42E1-A6B2-8668620C237B}" srcOrd="1" destOrd="0" presId="urn:microsoft.com/office/officeart/2005/8/layout/process4"/>
    <dgm:cxn modelId="{92C03DC3-6680-4E5B-9761-F9B02D065737}" type="presParOf" srcId="{42CAA8CA-8AB9-42C3-9FCE-6434647705D2}" destId="{FB87C059-F9F1-46D8-B63E-DFC0373940A2}" srcOrd="2" destOrd="0" presId="urn:microsoft.com/office/officeart/2005/8/layout/process4"/>
    <dgm:cxn modelId="{960FC749-D85E-4C69-ACDD-483164048AD6}" type="presParOf" srcId="{FB87C059-F9F1-46D8-B63E-DFC0373940A2}" destId="{B07FE786-255D-4538-96BB-BB6E962CB6A7}" srcOrd="0" destOrd="0" presId="urn:microsoft.com/office/officeart/2005/8/layout/process4"/>
    <dgm:cxn modelId="{60D9C4E0-ABE0-4B5C-B61C-95276C788337}" type="presParOf" srcId="{FB87C059-F9F1-46D8-B63E-DFC0373940A2}" destId="{6F087957-1CDC-46F3-A274-EC3766D7DA51}" srcOrd="1" destOrd="0" presId="urn:microsoft.com/office/officeart/2005/8/layout/process4"/>
    <dgm:cxn modelId="{84E4E743-BD07-4E18-9811-D31E2D4F89B0}" type="presParOf" srcId="{FB87C059-F9F1-46D8-B63E-DFC0373940A2}" destId="{8EC80A5C-2587-48E9-A564-8A4B8A64A8DE}" srcOrd="2" destOrd="0" presId="urn:microsoft.com/office/officeart/2005/8/layout/process4"/>
    <dgm:cxn modelId="{B57E51CF-15B3-4CED-8352-9F6420BFB997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F4EE68-6A8C-4C8B-8C93-D4B7D6313EF8}" type="doc">
      <dgm:prSet loTypeId="urn:microsoft.com/office/officeart/2005/8/layout/process4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3B8A5084-E35A-48D9-9B24-D03957A8E5F2}">
      <dgm:prSet phldrT="[文本]" custT="1"/>
      <dgm:spPr>
        <a:solidFill>
          <a:srgbClr val="409E1A"/>
        </a:solidFill>
      </dgm:spPr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四维教师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44CF26-4161-48EC-B728-BC92CDB8302C}" type="parTrans" cxnId="{25309E47-32B7-43D8-8518-7314129EACEE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FD1F9D6-EC83-46C3-8A2B-7BC4546CF2D9}" type="sibTrans" cxnId="{25309E47-32B7-43D8-8518-7314129EACEE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A52255-F628-45FC-9461-882A3FFE5F4F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教师资格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B717D-33ED-4487-95C4-A1650567CAF1}" type="parTrans" cxnId="{F1F36730-6814-49A6-A0EB-F1CE062F702B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C5B712-5D8F-4C87-B6CC-4F5CA6AE38A8}" type="sibTrans" cxnId="{F1F36730-6814-49A6-A0EB-F1CE062F702B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84C875-BBA1-4C41-973D-81E7A82EBB65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职业资格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75B5E3-A349-4BA2-84C8-08FDEF648908}" type="parTrans" cxnId="{C9A23035-1FC1-46A8-B859-4E5E4F633394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6B37F7-DF60-4D0A-9810-A7CC8A4407A3}" type="sibTrans" cxnId="{C9A23035-1FC1-46A8-B859-4E5E4F633394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78A536-6D35-433A-AC42-1415088DD511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职业指导师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1B28BF-30DC-47B2-9EF2-6DC95229962E}" type="parTrans" cxnId="{379873BC-A197-40BA-965C-7E81592C05FB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2854C5-FBC7-4F96-BF6A-F2113CED8561}" type="sibTrans" cxnId="{379873BC-A197-40BA-965C-7E81592C05FB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508AEB-FDFA-4951-8CBE-262F8E76A2CB}">
      <dgm:prSet phldrT="[文本]" custT="1"/>
      <dgm:spPr/>
      <dgm:t>
        <a:bodyPr/>
        <a:lstStyle/>
        <a:p>
          <a:r>
            <a:rPr lang="zh-CN" altLang="en-US" sz="16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心理咨询师</a:t>
          </a:r>
          <a:endParaRPr lang="zh-CN" alt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05E39DD-B54C-41A7-A501-392296D0EC4F}" type="parTrans" cxnId="{FA134814-0CCE-4689-A759-CAD31F82B232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84C0ED-086A-4B56-BCB9-68054C118BCD}" type="sibTrans" cxnId="{FA134814-0CCE-4689-A759-CAD31F82B232}">
      <dgm:prSet/>
      <dgm:spPr/>
      <dgm:t>
        <a:bodyPr/>
        <a:lstStyle/>
        <a:p>
          <a:endParaRPr lang="zh-CN" altLang="en-US" sz="4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71BD3B-64D7-4F34-8572-3152B980DA5A}" type="pres">
      <dgm:prSet presAssocID="{52F4EE68-6A8C-4C8B-8C93-D4B7D6313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2CAA8CA-8AB9-42C3-9FCE-6434647705D2}" type="pres">
      <dgm:prSet presAssocID="{3B8A5084-E35A-48D9-9B24-D03957A8E5F2}" presName="boxAndChildren" presStyleCnt="0"/>
      <dgm:spPr/>
    </dgm:pt>
    <dgm:pt modelId="{4BC77585-3833-442F-8694-77F27EB476D9}" type="pres">
      <dgm:prSet presAssocID="{3B8A5084-E35A-48D9-9B24-D03957A8E5F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B954380-C2FE-42E1-A6B2-8668620C237B}" type="pres">
      <dgm:prSet presAssocID="{3B8A5084-E35A-48D9-9B24-D03957A8E5F2}" presName="entireBox" presStyleLbl="node1" presStyleIdx="0" presStyleCnt="1" custLinFactNeighborX="-413" custLinFactNeighborY="-97418"/>
      <dgm:spPr/>
      <dgm:t>
        <a:bodyPr/>
        <a:lstStyle/>
        <a:p>
          <a:endParaRPr lang="zh-CN" altLang="en-US"/>
        </a:p>
      </dgm:t>
    </dgm:pt>
    <dgm:pt modelId="{FB87C059-F9F1-46D8-B63E-DFC0373940A2}" type="pres">
      <dgm:prSet presAssocID="{3B8A5084-E35A-48D9-9B24-D03957A8E5F2}" presName="descendantBox" presStyleCnt="0"/>
      <dgm:spPr/>
    </dgm:pt>
    <dgm:pt modelId="{B07FE786-255D-4538-96BB-BB6E962CB6A7}" type="pres">
      <dgm:prSet presAssocID="{3AA52255-F628-45FC-9461-882A3FFE5F4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087957-1CDC-46F3-A274-EC3766D7DA51}" type="pres">
      <dgm:prSet presAssocID="{2C84C875-BBA1-4C41-973D-81E7A82EBB6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80A5C-2587-48E9-A564-8A4B8A64A8DE}" type="pres">
      <dgm:prSet presAssocID="{AE78A536-6D35-433A-AC42-1415088DD511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5840D-7138-41AC-A59D-83ED268FCA24}" type="pres">
      <dgm:prSet presAssocID="{6B508AEB-FDFA-4951-8CBE-262F8E76A2CB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937F5FD-21A5-4272-AF68-740F20D55AEE}" type="presOf" srcId="{3AA52255-F628-45FC-9461-882A3FFE5F4F}" destId="{B07FE786-255D-4538-96BB-BB6E962CB6A7}" srcOrd="0" destOrd="0" presId="urn:microsoft.com/office/officeart/2005/8/layout/process4"/>
    <dgm:cxn modelId="{F1F36730-6814-49A6-A0EB-F1CE062F702B}" srcId="{3B8A5084-E35A-48D9-9B24-D03957A8E5F2}" destId="{3AA52255-F628-45FC-9461-882A3FFE5F4F}" srcOrd="0" destOrd="0" parTransId="{9E7B717D-33ED-4487-95C4-A1650567CAF1}" sibTransId="{A8C5B712-5D8F-4C87-B6CC-4F5CA6AE38A8}"/>
    <dgm:cxn modelId="{8E63CC24-1470-4CCE-A8AB-B5AC0E837C19}" type="presOf" srcId="{3B8A5084-E35A-48D9-9B24-D03957A8E5F2}" destId="{4BC77585-3833-442F-8694-77F27EB476D9}" srcOrd="0" destOrd="0" presId="urn:microsoft.com/office/officeart/2005/8/layout/process4"/>
    <dgm:cxn modelId="{0E81E20C-3920-4523-BDD3-C14D10065FD5}" type="presOf" srcId="{52F4EE68-6A8C-4C8B-8C93-D4B7D6313EF8}" destId="{7A71BD3B-64D7-4F34-8572-3152B980DA5A}" srcOrd="0" destOrd="0" presId="urn:microsoft.com/office/officeart/2005/8/layout/process4"/>
    <dgm:cxn modelId="{FA134814-0CCE-4689-A759-CAD31F82B232}" srcId="{3B8A5084-E35A-48D9-9B24-D03957A8E5F2}" destId="{6B508AEB-FDFA-4951-8CBE-262F8E76A2CB}" srcOrd="3" destOrd="0" parTransId="{005E39DD-B54C-41A7-A501-392296D0EC4F}" sibTransId="{6984C0ED-086A-4B56-BCB9-68054C118BCD}"/>
    <dgm:cxn modelId="{F4F3CF7F-1905-4208-B329-DACEAB6C4AD8}" type="presOf" srcId="{3B8A5084-E35A-48D9-9B24-D03957A8E5F2}" destId="{4B954380-C2FE-42E1-A6B2-8668620C237B}" srcOrd="1" destOrd="0" presId="urn:microsoft.com/office/officeart/2005/8/layout/process4"/>
    <dgm:cxn modelId="{EC54EB9C-B332-457E-A2F5-7DCC5C27D30B}" type="presOf" srcId="{6B508AEB-FDFA-4951-8CBE-262F8E76A2CB}" destId="{1C05840D-7138-41AC-A59D-83ED268FCA24}" srcOrd="0" destOrd="0" presId="urn:microsoft.com/office/officeart/2005/8/layout/process4"/>
    <dgm:cxn modelId="{7CEBAD7B-D31D-48E1-B635-B003F633AC60}" type="presOf" srcId="{AE78A536-6D35-433A-AC42-1415088DD511}" destId="{8EC80A5C-2587-48E9-A564-8A4B8A64A8DE}" srcOrd="0" destOrd="0" presId="urn:microsoft.com/office/officeart/2005/8/layout/process4"/>
    <dgm:cxn modelId="{C9A23035-1FC1-46A8-B859-4E5E4F633394}" srcId="{3B8A5084-E35A-48D9-9B24-D03957A8E5F2}" destId="{2C84C875-BBA1-4C41-973D-81E7A82EBB65}" srcOrd="1" destOrd="0" parTransId="{3C75B5E3-A349-4BA2-84C8-08FDEF648908}" sibTransId="{D86B37F7-DF60-4D0A-9810-A7CC8A4407A3}"/>
    <dgm:cxn modelId="{25309E47-32B7-43D8-8518-7314129EACEE}" srcId="{52F4EE68-6A8C-4C8B-8C93-D4B7D6313EF8}" destId="{3B8A5084-E35A-48D9-9B24-D03957A8E5F2}" srcOrd="0" destOrd="0" parTransId="{F144CF26-4161-48EC-B728-BC92CDB8302C}" sibTransId="{3FD1F9D6-EC83-46C3-8A2B-7BC4546CF2D9}"/>
    <dgm:cxn modelId="{379873BC-A197-40BA-965C-7E81592C05FB}" srcId="{3B8A5084-E35A-48D9-9B24-D03957A8E5F2}" destId="{AE78A536-6D35-433A-AC42-1415088DD511}" srcOrd="2" destOrd="0" parTransId="{491B28BF-30DC-47B2-9EF2-6DC95229962E}" sibTransId="{B32854C5-FBC7-4F96-BF6A-F2113CED8561}"/>
    <dgm:cxn modelId="{D1CE1573-F2B7-4DF9-B27A-CEE86C53A785}" type="presOf" srcId="{2C84C875-BBA1-4C41-973D-81E7A82EBB65}" destId="{6F087957-1CDC-46F3-A274-EC3766D7DA51}" srcOrd="0" destOrd="0" presId="urn:microsoft.com/office/officeart/2005/8/layout/process4"/>
    <dgm:cxn modelId="{005063FC-6CD7-47B1-9EF8-50304A649BD1}" type="presParOf" srcId="{7A71BD3B-64D7-4F34-8572-3152B980DA5A}" destId="{42CAA8CA-8AB9-42C3-9FCE-6434647705D2}" srcOrd="0" destOrd="0" presId="urn:microsoft.com/office/officeart/2005/8/layout/process4"/>
    <dgm:cxn modelId="{4A9E4093-0836-41C5-9B77-0573BE51CDB6}" type="presParOf" srcId="{42CAA8CA-8AB9-42C3-9FCE-6434647705D2}" destId="{4BC77585-3833-442F-8694-77F27EB476D9}" srcOrd="0" destOrd="0" presId="urn:microsoft.com/office/officeart/2005/8/layout/process4"/>
    <dgm:cxn modelId="{1AF38AF6-3F85-4E99-AED8-8F49136A67F4}" type="presParOf" srcId="{42CAA8CA-8AB9-42C3-9FCE-6434647705D2}" destId="{4B954380-C2FE-42E1-A6B2-8668620C237B}" srcOrd="1" destOrd="0" presId="urn:microsoft.com/office/officeart/2005/8/layout/process4"/>
    <dgm:cxn modelId="{9E91CBDF-4B2B-49FA-86B8-6BE8C4701664}" type="presParOf" srcId="{42CAA8CA-8AB9-42C3-9FCE-6434647705D2}" destId="{FB87C059-F9F1-46D8-B63E-DFC0373940A2}" srcOrd="2" destOrd="0" presId="urn:microsoft.com/office/officeart/2005/8/layout/process4"/>
    <dgm:cxn modelId="{D26021C8-1445-430A-8345-5716340D609C}" type="presParOf" srcId="{FB87C059-F9F1-46D8-B63E-DFC0373940A2}" destId="{B07FE786-255D-4538-96BB-BB6E962CB6A7}" srcOrd="0" destOrd="0" presId="urn:microsoft.com/office/officeart/2005/8/layout/process4"/>
    <dgm:cxn modelId="{765FD698-8934-41F5-9DC0-83CE62666130}" type="presParOf" srcId="{FB87C059-F9F1-46D8-B63E-DFC0373940A2}" destId="{6F087957-1CDC-46F3-A274-EC3766D7DA51}" srcOrd="1" destOrd="0" presId="urn:microsoft.com/office/officeart/2005/8/layout/process4"/>
    <dgm:cxn modelId="{23736FD0-D0ED-4B68-9788-5B1BEE57F829}" type="presParOf" srcId="{FB87C059-F9F1-46D8-B63E-DFC0373940A2}" destId="{8EC80A5C-2587-48E9-A564-8A4B8A64A8DE}" srcOrd="2" destOrd="0" presId="urn:microsoft.com/office/officeart/2005/8/layout/process4"/>
    <dgm:cxn modelId="{67E5C1AE-8BD6-4344-8AD8-226BFFD198B3}" type="presParOf" srcId="{FB87C059-F9F1-46D8-B63E-DFC0373940A2}" destId="{1C05840D-7138-41AC-A59D-83ED268FCA24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C5E46-ED58-4F17-9224-0B7EDA097DAF}">
      <dsp:nvSpPr>
        <dsp:cNvPr id="0" name=""/>
        <dsp:cNvSpPr/>
      </dsp:nvSpPr>
      <dsp:spPr>
        <a:xfrm rot="5400000">
          <a:off x="4943944" y="-1815772"/>
          <a:ext cx="1304367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5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从校园文化向学校文化升级</a:t>
          </a:r>
          <a:endParaRPr lang="zh-CN" sz="35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 rot="-5400000">
        <a:off x="2962656" y="229190"/>
        <a:ext cx="5203270" cy="1177019"/>
      </dsp:txXfrm>
    </dsp:sp>
    <dsp:sp modelId="{59255436-1908-468F-B58B-CD70FEB440F1}">
      <dsp:nvSpPr>
        <dsp:cNvPr id="0" name=""/>
        <dsp:cNvSpPr/>
      </dsp:nvSpPr>
      <dsp:spPr>
        <a:xfrm>
          <a:off x="0" y="2470"/>
          <a:ext cx="2962656" cy="163045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700" b="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基本论述</a:t>
          </a:r>
          <a:endParaRPr lang="zh-CN" sz="4700" b="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79592" y="82062"/>
        <a:ext cx="2803472" cy="1471274"/>
      </dsp:txXfrm>
    </dsp:sp>
    <dsp:sp modelId="{C3375399-AA57-4BBF-BAFC-15CEA7C56DDE}">
      <dsp:nvSpPr>
        <dsp:cNvPr id="0" name=""/>
        <dsp:cNvSpPr/>
      </dsp:nvSpPr>
      <dsp:spPr>
        <a:xfrm rot="5400000">
          <a:off x="4943944" y="-103790"/>
          <a:ext cx="1304367" cy="5266944"/>
        </a:xfrm>
        <a:prstGeom prst="round2SameRect">
          <a:avLst/>
        </a:prstGeom>
        <a:solidFill>
          <a:schemeClr val="accent4">
            <a:tint val="40000"/>
            <a:alpha val="90000"/>
            <a:hueOff val="6384549"/>
            <a:satOff val="24744"/>
            <a:lumOff val="784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6384549"/>
              <a:satOff val="24744"/>
              <a:lumOff val="784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5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从要素培育向体系建构升级</a:t>
          </a:r>
          <a:endParaRPr lang="zh-CN" sz="35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 rot="-5400000">
        <a:off x="2962656" y="1941172"/>
        <a:ext cx="5203270" cy="1177019"/>
      </dsp:txXfrm>
    </dsp:sp>
    <dsp:sp modelId="{70CAAC92-B01A-457A-A6CD-3749E8EF2658}">
      <dsp:nvSpPr>
        <dsp:cNvPr id="0" name=""/>
        <dsp:cNvSpPr/>
      </dsp:nvSpPr>
      <dsp:spPr>
        <a:xfrm>
          <a:off x="0" y="1714452"/>
          <a:ext cx="2962656" cy="1630458"/>
        </a:xfrm>
        <a:prstGeom prst="roundRect">
          <a:avLst/>
        </a:prstGeom>
        <a:gradFill rotWithShape="0">
          <a:gsLst>
            <a:gs pos="0">
              <a:schemeClr val="accent4">
                <a:hueOff val="6356275"/>
                <a:satOff val="25806"/>
                <a:lumOff val="4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356275"/>
                <a:satOff val="25806"/>
                <a:lumOff val="4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356275"/>
                <a:satOff val="25806"/>
                <a:lumOff val="4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700" b="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逻辑建构</a:t>
          </a:r>
          <a:endParaRPr lang="zh-CN" sz="4700" b="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79592" y="1794044"/>
        <a:ext cx="2803472" cy="1471274"/>
      </dsp:txXfrm>
    </dsp:sp>
    <dsp:sp modelId="{1FE81770-2D0C-42E8-B70A-8BD861C37484}">
      <dsp:nvSpPr>
        <dsp:cNvPr id="0" name=""/>
        <dsp:cNvSpPr/>
      </dsp:nvSpPr>
      <dsp:spPr>
        <a:xfrm rot="5400000">
          <a:off x="4943944" y="1608191"/>
          <a:ext cx="1304367" cy="5266944"/>
        </a:xfrm>
        <a:prstGeom prst="round2SameRect">
          <a:avLst/>
        </a:prstGeom>
        <a:solidFill>
          <a:schemeClr val="accent4">
            <a:tint val="40000"/>
            <a:alpha val="90000"/>
            <a:hueOff val="12769099"/>
            <a:satOff val="49488"/>
            <a:lumOff val="15679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2769099"/>
              <a:satOff val="49488"/>
              <a:lumOff val="156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3500" b="1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从传统路径向泛在领域升级</a:t>
          </a:r>
          <a:endParaRPr lang="zh-CN" sz="3500" b="1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 rot="-5400000">
        <a:off x="2962656" y="3653153"/>
        <a:ext cx="5203270" cy="1177019"/>
      </dsp:txXfrm>
    </dsp:sp>
    <dsp:sp modelId="{1CFC177F-A62E-4D94-AEDA-926ABD5C7FCD}">
      <dsp:nvSpPr>
        <dsp:cNvPr id="0" name=""/>
        <dsp:cNvSpPr/>
      </dsp:nvSpPr>
      <dsp:spPr>
        <a:xfrm>
          <a:off x="0" y="3426433"/>
          <a:ext cx="2962656" cy="1630458"/>
        </a:xfrm>
        <a:prstGeom prst="roundRect">
          <a:avLst/>
        </a:prstGeom>
        <a:gradFill rotWithShape="0">
          <a:gsLst>
            <a:gs pos="0">
              <a:schemeClr val="accent4">
                <a:hueOff val="12712550"/>
                <a:satOff val="51613"/>
                <a:lumOff val="8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2712550"/>
                <a:satOff val="51613"/>
                <a:lumOff val="8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2712550"/>
                <a:satOff val="51613"/>
                <a:lumOff val="8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700" b="0" kern="1200" dirty="0" smtClean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rPr>
            <a:t>载体创新</a:t>
          </a:r>
          <a:endParaRPr lang="zh-CN" sz="4700" b="0" kern="1200" dirty="0">
            <a:solidFill>
              <a:srgbClr val="002060"/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79592" y="3506025"/>
        <a:ext cx="2803472" cy="14712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结构布局"/>
  <dgm:desc val="用于显示自下而上构建的层级关系。 此布局适用于显示构建在其他对象上的结构组件或对象。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D04972-16D5-4920-9220-8879B56F8B5D}" type="datetimeFigureOut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7F4C06E3-8D20-472A-8D70-C3D913A833A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31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D65837F-C253-4F54-9F2A-41A0BA964510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89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67F5-0E99-412C-B43F-0E70E73A1A82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47447-4CFD-41C0-8E6D-896999C7C33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303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6C58-F529-4906-8DF6-0F13A05E1CD4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9CBF3-94E6-43C1-B8F7-56F4F1C8BA6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71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BA588-A6C0-4817-A8B2-97D540D62F00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60006-D6D8-4C49-B6C4-2F5B1C77B3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537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DE07-C70C-44D7-9521-674339C33C2D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67645-3295-4BA1-9879-01CF1A0ADB1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8966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7C11-DB1C-4970-B6C4-BFE4D32A208A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9BD9A-00A9-4A84-9914-FF16B60986F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02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524E-15BD-4420-95A2-B53843A7FC28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5B9BC-9ED1-4507-B1CF-959CC29DC49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9084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6126-0AC5-4511-8352-4038B5CC6CDC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0FAEF-A309-44EA-8A37-4FA16E29D6C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55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28E3-D915-4E31-8B29-1E62489338C6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BA31C-D06C-4E82-9A7A-4D70AC171A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15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CA60-484B-4158-8F30-B6FE85DB02B5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1A3D-2438-46F0-A755-70F41DBB890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0043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1A74B-C663-429A-A536-020D43440C26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375DE-865B-4DE8-A78B-BDB1782CCD5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753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4205-53A3-4B36-A0DA-F56C77EAAD5A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535E-21E0-461B-963A-4F7E4BC48EC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45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4F201-BE37-4212-AA65-F70D9692B195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576BE-F61A-42BB-BC3C-30BAD7345F8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4711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CFBF-304A-4D14-AB4E-BBF27C385CE7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048F-A68F-4038-835B-2EA0BEDFE1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0464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A5F6-AD6A-41C4-8229-53F122A02718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6DDDF-A2F9-4C1E-A426-96819EAC5E5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3749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D5ED0-D8BC-44FD-A5DC-E535ED20C4BF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107D-524D-4F8F-BDE8-A4E57F6F1DD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516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08F9-A07D-4211-A905-E64138A76D5B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8BD2E-736C-4282-811C-FBCD7F39D98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277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17586-5337-42E7-8051-68215F3AD3EE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E59F1-99BC-41E2-AECC-1E702C0F990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455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AB629-4BAF-4177-9B00-1E02B529E433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60CD1-E04B-462E-B72C-FED9B9472A2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717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0C9E-1329-447E-AC44-06F79D7E09C4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DFB7-4000-4E40-9D49-A1CA1DB73E5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53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3C7F-2016-429E-A826-1107BEFF9C5A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7C91C-4FFF-43ED-804D-A5DCEC604CC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62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76D45-BC87-4CFD-97BA-6C61FC1F8B40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E29AF-AA3E-47A2-BA6C-3DA9666BBAA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1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2287-7380-4223-93E5-842F5EDD707F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531FD-B0F3-455A-91BC-D9998CB2A5D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061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B7AD7FC-0888-464E-9B74-BEEAB1EACCD1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fld id="{B086DE73-EA0D-47A3-BAEE-6574AB09933A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4C5BB8-EBB8-454F-9AFA-FF7B97671265}" type="datetime1">
              <a:rPr lang="zh-CN" altLang="en-US"/>
              <a:pPr>
                <a:defRPr/>
              </a:pPr>
              <a:t>2016/11/13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8A2A8F1F-04E0-480A-80A1-E6E5DE529650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qn@hzc.edu.c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13" Type="http://schemas.openxmlformats.org/officeDocument/2006/relationships/diagramLayout" Target="../diagrams/layout23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12" Type="http://schemas.openxmlformats.org/officeDocument/2006/relationships/diagramData" Target="../diagrams/data23.xml"/><Relationship Id="rId2" Type="http://schemas.openxmlformats.org/officeDocument/2006/relationships/diagramData" Target="../diagrams/data21.xml"/><Relationship Id="rId16" Type="http://schemas.microsoft.com/office/2007/relationships/diagramDrawing" Target="../diagrams/drawing2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5" Type="http://schemas.openxmlformats.org/officeDocument/2006/relationships/diagramColors" Target="../diagrams/colors23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Relationship Id="rId1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13" Type="http://schemas.openxmlformats.org/officeDocument/2006/relationships/diagramLayout" Target="../diagrams/layout26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12" Type="http://schemas.openxmlformats.org/officeDocument/2006/relationships/diagramData" Target="../diagrams/data26.xml"/><Relationship Id="rId2" Type="http://schemas.openxmlformats.org/officeDocument/2006/relationships/diagramData" Target="../diagrams/data24.xml"/><Relationship Id="rId16" Type="http://schemas.microsoft.com/office/2007/relationships/diagramDrawing" Target="../diagrams/drawing2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5" Type="http://schemas.openxmlformats.org/officeDocument/2006/relationships/diagramColors" Target="../diagrams/colors26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Relationship Id="rId14" Type="http://schemas.openxmlformats.org/officeDocument/2006/relationships/diagramQuickStyle" Target="../diagrams/quickStyle2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13" Type="http://schemas.openxmlformats.org/officeDocument/2006/relationships/diagramLayout" Target="../diagrams/layout29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12" Type="http://schemas.openxmlformats.org/officeDocument/2006/relationships/diagramData" Target="../diagrams/data29.xml"/><Relationship Id="rId2" Type="http://schemas.openxmlformats.org/officeDocument/2006/relationships/diagramData" Target="../diagrams/data27.xml"/><Relationship Id="rId16" Type="http://schemas.microsoft.com/office/2007/relationships/diagramDrawing" Target="../diagrams/drawing2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5" Type="http://schemas.openxmlformats.org/officeDocument/2006/relationships/diagramColors" Target="../diagrams/colors29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Relationship Id="rId14" Type="http://schemas.openxmlformats.org/officeDocument/2006/relationships/diagramQuickStyle" Target="../diagrams/quickStyle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1928813"/>
            <a:ext cx="9215438" cy="2587625"/>
          </a:xfrm>
          <a:prstGeom prst="rect">
            <a:avLst/>
          </a:prstGeom>
          <a:solidFill>
            <a:srgbClr val="00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b="1" dirty="0" smtClean="0">
                <a:latin typeface="微软雅黑" pitchFamily="34" charset="-122"/>
                <a:ea typeface="微软雅黑" pitchFamily="34" charset="-122"/>
              </a:rPr>
              <a:t>职业院校文化育人体系</a:t>
            </a:r>
            <a:endParaRPr lang="en-US" altLang="zh-CN" sz="60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b="1" dirty="0" smtClean="0">
                <a:latin typeface="微软雅黑" pitchFamily="34" charset="-122"/>
                <a:ea typeface="微软雅黑" pitchFamily="34" charset="-122"/>
              </a:rPr>
              <a:t>的逻辑建构</a:t>
            </a:r>
            <a:endParaRPr lang="zh-CN" altLang="en-US" sz="6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571875" y="5072063"/>
            <a:ext cx="1785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邓庆宁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198438"/>
            <a:ext cx="7924800" cy="563562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zh-CN" dirty="0" smtClean="0"/>
          </a:p>
        </p:txBody>
      </p:sp>
      <p:sp>
        <p:nvSpPr>
          <p:cNvPr id="3" name="剪去单角的矩形 2"/>
          <p:cNvSpPr/>
          <p:nvPr/>
        </p:nvSpPr>
        <p:spPr>
          <a:xfrm>
            <a:off x="0" y="6400800"/>
            <a:ext cx="9144000" cy="457200"/>
          </a:xfrm>
          <a:prstGeom prst="snip1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圆角矩形 24"/>
          <p:cNvSpPr/>
          <p:nvPr/>
        </p:nvSpPr>
        <p:spPr>
          <a:xfrm>
            <a:off x="96838" y="271145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教学基因</a:t>
            </a: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1254125" y="2952750"/>
            <a:ext cx="46831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1730375" y="2589213"/>
            <a:ext cx="962025" cy="69532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55" name="圆角矩形 54"/>
          <p:cNvSpPr/>
          <p:nvPr/>
        </p:nvSpPr>
        <p:spPr>
          <a:xfrm>
            <a:off x="2746375" y="2589213"/>
            <a:ext cx="1157288" cy="69532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双师结构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3957638" y="2589213"/>
            <a:ext cx="1419225" cy="69532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行动导向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5432425" y="2589213"/>
            <a:ext cx="1414463" cy="69532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能力进阶课程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学生生涯发展</a:t>
            </a:r>
          </a:p>
        </p:txBody>
      </p:sp>
      <p:sp>
        <p:nvSpPr>
          <p:cNvPr id="58" name="圆角矩形 57"/>
          <p:cNvSpPr/>
          <p:nvPr/>
        </p:nvSpPr>
        <p:spPr>
          <a:xfrm>
            <a:off x="6900863" y="2589213"/>
            <a:ext cx="1074737" cy="695325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行业认证</a:t>
            </a:r>
          </a:p>
        </p:txBody>
      </p:sp>
      <p:sp>
        <p:nvSpPr>
          <p:cNvPr id="86" name="上箭头标注 85"/>
          <p:cNvSpPr/>
          <p:nvPr/>
        </p:nvSpPr>
        <p:spPr>
          <a:xfrm>
            <a:off x="1603375" y="4703763"/>
            <a:ext cx="6376988" cy="919162"/>
          </a:xfrm>
          <a:prstGeom prst="upArrowCallout">
            <a:avLst>
              <a:gd name="adj1" fmla="val 3184"/>
              <a:gd name="adj2" fmla="val 8405"/>
              <a:gd name="adj3" fmla="val 15960"/>
              <a:gd name="adj4" fmla="val 729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8" name="圆角矩形 87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89" name="圆角矩形 88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90" name="圆角矩形 89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91" name="圆角矩形 90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92" name="圆角矩形 91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3" name="圆角矩形 92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95" name="直接箭头连接符 94"/>
          <p:cNvCxnSpPr>
            <a:stCxn id="93" idx="0"/>
            <a:endCxn id="96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6" name="圆角矩形 95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97" name="直接箭头连接符 96"/>
          <p:cNvCxnSpPr>
            <a:stCxn id="96" idx="3"/>
            <a:endCxn id="88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92" idx="0"/>
            <a:endCxn id="100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0" name="圆角矩形 99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1" name="圆角矩形 100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102" name="圆角矩形 101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103" name="圆角矩形 102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104" name="圆角矩形 103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105" name="圆角矩形 104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106" name="圆角矩形 105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107" name="圆角矩形 106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108" name="圆角矩形 107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109" name="圆角矩形 108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110" name="肘形连接符 109"/>
          <p:cNvCxnSpPr>
            <a:stCxn id="93" idx="3"/>
            <a:endCxn id="100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1" name="肘形连接符 110"/>
          <p:cNvCxnSpPr>
            <a:stCxn id="93" idx="3"/>
            <a:endCxn id="92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肘形连接符 111"/>
          <p:cNvCxnSpPr>
            <a:stCxn id="92" idx="3"/>
            <a:endCxn id="115" idx="1"/>
          </p:cNvCxnSpPr>
          <p:nvPr/>
        </p:nvCxnSpPr>
        <p:spPr>
          <a:xfrm>
            <a:off x="2951163" y="6625432"/>
            <a:ext cx="3689350" cy="127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4" name="圆角矩形 113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115" name="圆角矩形 114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116" name="直接箭头连接符 115"/>
          <p:cNvCxnSpPr>
            <a:stCxn id="113" idx="0"/>
            <a:endCxn id="101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14" idx="0"/>
            <a:endCxn id="102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115" idx="0"/>
            <a:endCxn id="103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9" name="肘形连接符 118"/>
          <p:cNvCxnSpPr>
            <a:stCxn id="100" idx="0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0" name="肘形连接符 119"/>
          <p:cNvCxnSpPr>
            <a:stCxn id="101" idx="0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1" name="肘形连接符 120"/>
          <p:cNvCxnSpPr>
            <a:stCxn id="102" idx="0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2" name="肘形连接符 121"/>
          <p:cNvCxnSpPr>
            <a:stCxn id="103" idx="0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3" name="圆角矩形 122"/>
          <p:cNvSpPr/>
          <p:nvPr/>
        </p:nvSpPr>
        <p:spPr>
          <a:xfrm>
            <a:off x="1730375" y="4060825"/>
            <a:ext cx="1220788" cy="57308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124" name="圆角矩形 123"/>
          <p:cNvSpPr/>
          <p:nvPr/>
        </p:nvSpPr>
        <p:spPr>
          <a:xfrm>
            <a:off x="3049588" y="4060825"/>
            <a:ext cx="1073150" cy="573088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125" name="圆角矩形 124"/>
          <p:cNvSpPr/>
          <p:nvPr/>
        </p:nvSpPr>
        <p:spPr>
          <a:xfrm>
            <a:off x="4221163" y="4060825"/>
            <a:ext cx="1185862" cy="57308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126" name="圆角矩形 125"/>
          <p:cNvSpPr/>
          <p:nvPr/>
        </p:nvSpPr>
        <p:spPr>
          <a:xfrm>
            <a:off x="96838" y="41148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教育模式</a:t>
            </a:r>
          </a:p>
        </p:txBody>
      </p:sp>
      <p:sp>
        <p:nvSpPr>
          <p:cNvPr id="127" name="圆角矩形 126"/>
          <p:cNvSpPr/>
          <p:nvPr/>
        </p:nvSpPr>
        <p:spPr>
          <a:xfrm>
            <a:off x="96838" y="342900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教育功能</a:t>
            </a:r>
          </a:p>
        </p:txBody>
      </p:sp>
      <p:cxnSp>
        <p:nvCxnSpPr>
          <p:cNvPr id="128" name="直接箭头连接符 127"/>
          <p:cNvCxnSpPr/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126" idx="3"/>
            <a:endCxn id="123" idx="1"/>
          </p:cNvCxnSpPr>
          <p:nvPr/>
        </p:nvCxnSpPr>
        <p:spPr>
          <a:xfrm flipV="1">
            <a:off x="1254125" y="4348163"/>
            <a:ext cx="476250" cy="47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/>
          <p:nvPr/>
        </p:nvCxnSpPr>
        <p:spPr>
          <a:xfrm>
            <a:off x="1262063" y="3668713"/>
            <a:ext cx="468312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>
            <a:endCxn id="126" idx="2"/>
          </p:cNvCxnSpPr>
          <p:nvPr/>
        </p:nvCxnSpPr>
        <p:spPr>
          <a:xfrm flipH="1" flipV="1">
            <a:off x="676275" y="4591050"/>
            <a:ext cx="7938" cy="438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126" idx="0"/>
            <a:endCxn id="127" idx="2"/>
          </p:cNvCxnSpPr>
          <p:nvPr/>
        </p:nvCxnSpPr>
        <p:spPr>
          <a:xfrm flipV="1">
            <a:off x="676275" y="3903663"/>
            <a:ext cx="0" cy="2111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5" name="圆角矩形 134"/>
          <p:cNvSpPr/>
          <p:nvPr/>
        </p:nvSpPr>
        <p:spPr>
          <a:xfrm>
            <a:off x="5505450" y="4060825"/>
            <a:ext cx="1185863" cy="573088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136" name="圆角矩形 135"/>
          <p:cNvSpPr/>
          <p:nvPr/>
        </p:nvSpPr>
        <p:spPr>
          <a:xfrm>
            <a:off x="6789738" y="4060825"/>
            <a:ext cx="1185862" cy="573088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137" name="圆角矩形 136"/>
          <p:cNvSpPr/>
          <p:nvPr/>
        </p:nvSpPr>
        <p:spPr>
          <a:xfrm>
            <a:off x="1730375" y="3465513"/>
            <a:ext cx="1220788" cy="33337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138" name="圆角矩形 137"/>
          <p:cNvSpPr/>
          <p:nvPr/>
        </p:nvSpPr>
        <p:spPr>
          <a:xfrm>
            <a:off x="3049588" y="3465513"/>
            <a:ext cx="1073150" cy="33337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139" name="圆角矩形 138"/>
          <p:cNvSpPr/>
          <p:nvPr/>
        </p:nvSpPr>
        <p:spPr>
          <a:xfrm>
            <a:off x="4221163" y="3465513"/>
            <a:ext cx="1185862" cy="33337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140" name="圆角矩形 139"/>
          <p:cNvSpPr/>
          <p:nvPr/>
        </p:nvSpPr>
        <p:spPr>
          <a:xfrm>
            <a:off x="5505450" y="3465513"/>
            <a:ext cx="1185863" cy="3333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141" name="圆角矩形 140"/>
          <p:cNvSpPr/>
          <p:nvPr/>
        </p:nvSpPr>
        <p:spPr>
          <a:xfrm>
            <a:off x="6789738" y="3468688"/>
            <a:ext cx="1185862" cy="334962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cxnSp>
        <p:nvCxnSpPr>
          <p:cNvPr id="142" name="肘形连接符 141"/>
          <p:cNvCxnSpPr>
            <a:stCxn id="123" idx="2"/>
            <a:endCxn id="136" idx="2"/>
          </p:cNvCxnSpPr>
          <p:nvPr/>
        </p:nvCxnSpPr>
        <p:spPr>
          <a:xfrm rot="16200000" flipH="1">
            <a:off x="4861719" y="2112169"/>
            <a:ext cx="12700" cy="5043488"/>
          </a:xfrm>
          <a:prstGeom prst="bentConnector3">
            <a:avLst>
              <a:gd name="adj1" fmla="val 68275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肘形连接符 142"/>
          <p:cNvCxnSpPr>
            <a:stCxn id="124" idx="2"/>
            <a:endCxn id="135" idx="2"/>
          </p:cNvCxnSpPr>
          <p:nvPr/>
        </p:nvCxnSpPr>
        <p:spPr>
          <a:xfrm rot="16200000" flipH="1">
            <a:off x="4842669" y="3377407"/>
            <a:ext cx="12700" cy="2513012"/>
          </a:xfrm>
          <a:prstGeom prst="bentConnector3">
            <a:avLst>
              <a:gd name="adj1" fmla="val 68276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>
            <a:stCxn id="123" idx="0"/>
            <a:endCxn id="137" idx="2"/>
          </p:cNvCxnSpPr>
          <p:nvPr/>
        </p:nvCxnSpPr>
        <p:spPr>
          <a:xfrm flipV="1">
            <a:off x="2339975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直接箭头连接符 144"/>
          <p:cNvCxnSpPr>
            <a:stCxn id="124" idx="0"/>
            <a:endCxn id="138" idx="2"/>
          </p:cNvCxnSpPr>
          <p:nvPr/>
        </p:nvCxnSpPr>
        <p:spPr>
          <a:xfrm flipV="1">
            <a:off x="3586163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>
            <a:stCxn id="125" idx="0"/>
            <a:endCxn id="139" idx="2"/>
          </p:cNvCxnSpPr>
          <p:nvPr/>
        </p:nvCxnSpPr>
        <p:spPr>
          <a:xfrm flipV="1">
            <a:off x="4814888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>
            <a:stCxn id="135" idx="0"/>
            <a:endCxn id="140" idx="2"/>
          </p:cNvCxnSpPr>
          <p:nvPr/>
        </p:nvCxnSpPr>
        <p:spPr>
          <a:xfrm flipV="1">
            <a:off x="6099175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>
            <a:stCxn id="136" idx="0"/>
            <a:endCxn id="141" idx="2"/>
          </p:cNvCxnSpPr>
          <p:nvPr/>
        </p:nvCxnSpPr>
        <p:spPr>
          <a:xfrm flipV="1">
            <a:off x="7383463" y="3803650"/>
            <a:ext cx="0" cy="2571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直接箭头连接符 150"/>
          <p:cNvCxnSpPr/>
          <p:nvPr/>
        </p:nvCxnSpPr>
        <p:spPr>
          <a:xfrm flipV="1">
            <a:off x="2339975" y="3284538"/>
            <a:ext cx="6350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直接箭头连接符 151"/>
          <p:cNvCxnSpPr/>
          <p:nvPr/>
        </p:nvCxnSpPr>
        <p:spPr>
          <a:xfrm flipV="1">
            <a:off x="3586163" y="3284538"/>
            <a:ext cx="6350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/>
          <p:cNvCxnSpPr/>
          <p:nvPr/>
        </p:nvCxnSpPr>
        <p:spPr>
          <a:xfrm flipH="1" flipV="1">
            <a:off x="4813300" y="3284538"/>
            <a:ext cx="1588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直接箭头连接符 153"/>
          <p:cNvCxnSpPr/>
          <p:nvPr/>
        </p:nvCxnSpPr>
        <p:spPr>
          <a:xfrm flipH="1" flipV="1">
            <a:off x="6081713" y="3284538"/>
            <a:ext cx="17462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/>
          <p:nvPr/>
        </p:nvCxnSpPr>
        <p:spPr>
          <a:xfrm flipV="1">
            <a:off x="7383463" y="3284538"/>
            <a:ext cx="7937" cy="184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直接箭头连接符 155"/>
          <p:cNvCxnSpPr/>
          <p:nvPr/>
        </p:nvCxnSpPr>
        <p:spPr>
          <a:xfrm flipH="1" flipV="1">
            <a:off x="692150" y="3151188"/>
            <a:ext cx="0" cy="2428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57" name="图示 156"/>
          <p:cNvGraphicFramePr/>
          <p:nvPr/>
        </p:nvGraphicFramePr>
        <p:xfrm>
          <a:off x="1287780" y="774700"/>
          <a:ext cx="656844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53BAFCFA-2FCC-47CC-872C-F1ED74386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">
                                            <p:graphicEl>
                                              <a:dgm id="{53BAFCFA-2FCC-47CC-872C-F1ED74386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A5F80F56-1DAD-44B7-9359-DED2A6212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40F61A79-E996-4155-8AAB-F1D29D6E9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">
                                            <p:graphicEl>
                                              <a:dgm id="{40F61A79-E996-4155-8AAB-F1D29D6E9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02BCDB28-4244-4C65-A3E0-02329B527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5C0FCF91-FE5D-4BFB-9033-672611420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7">
                                            <p:graphicEl>
                                              <a:dgm id="{5C0FCF91-FE5D-4BFB-9033-672611420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0596CBB7-48E3-4E8C-8835-8D38FEC7C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D4A7103A-1977-46A1-B082-3E559E3AB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7">
                                            <p:graphicEl>
                                              <a:dgm id="{D4A7103A-1977-46A1-B082-3E559E3AB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EB0E87EF-C1F3-433E-87B5-39153A116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B2B93FCE-5ECF-4781-9023-57863B613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7">
                                            <p:graphicEl>
                                              <a:dgm id="{B2B93FCE-5ECF-4781-9023-57863B613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B7498983-317B-4ED3-951A-91DCD41F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3EDE8401-6865-454E-9C94-B98080D1C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7">
                                            <p:graphicEl>
                                              <a:dgm id="{3EDE8401-6865-454E-9C94-B98080D1C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BBF5EC8E-F7C6-4AE4-808B-2A4F9ED87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FBCFEE7D-5FCA-4A80-831F-A2E005D9B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46783186-154D-438C-AE37-B5EFE80C2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4F11C037-BA11-4E77-B732-43CE20D48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C8BC0CD2-7295-4885-8513-C24BB295C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5CCA0961-46CE-4A3D-BED1-974862C5D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4C02BCE8-3B9A-4D5E-98E2-6BEFBB90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BE32D413-763D-4EB6-9A18-28808DBEF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D23F9B82-7F69-428B-9B5E-253B40B39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graphicEl>
                                              <a:dgm id="{17153059-008B-43EE-986F-F1CC5FBA5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7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圆角矩形 24"/>
          <p:cNvSpPr/>
          <p:nvPr/>
        </p:nvSpPr>
        <p:spPr>
          <a:xfrm>
            <a:off x="96838" y="271145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教学基因</a:t>
            </a: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1254125" y="2952750"/>
            <a:ext cx="46831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1730375" y="2589213"/>
            <a:ext cx="962025" cy="69532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55" name="圆角矩形 54"/>
          <p:cNvSpPr/>
          <p:nvPr/>
        </p:nvSpPr>
        <p:spPr>
          <a:xfrm>
            <a:off x="2746375" y="2589213"/>
            <a:ext cx="1157288" cy="69532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双师结构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3957638" y="2589213"/>
            <a:ext cx="1419225" cy="69532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行动导向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5432425" y="2589213"/>
            <a:ext cx="1414463" cy="69532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能力进阶课程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学生生涯发展</a:t>
            </a:r>
          </a:p>
        </p:txBody>
      </p:sp>
      <p:sp>
        <p:nvSpPr>
          <p:cNvPr id="58" name="圆角矩形 57"/>
          <p:cNvSpPr/>
          <p:nvPr/>
        </p:nvSpPr>
        <p:spPr>
          <a:xfrm>
            <a:off x="6900863" y="2589213"/>
            <a:ext cx="1074737" cy="695325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行业认证</a:t>
            </a:r>
          </a:p>
        </p:txBody>
      </p:sp>
      <p:sp>
        <p:nvSpPr>
          <p:cNvPr id="86" name="上箭头标注 85"/>
          <p:cNvSpPr/>
          <p:nvPr/>
        </p:nvSpPr>
        <p:spPr>
          <a:xfrm>
            <a:off x="1603375" y="4703763"/>
            <a:ext cx="6376988" cy="919162"/>
          </a:xfrm>
          <a:prstGeom prst="upArrowCallout">
            <a:avLst>
              <a:gd name="adj1" fmla="val 3184"/>
              <a:gd name="adj2" fmla="val 8405"/>
              <a:gd name="adj3" fmla="val 15960"/>
              <a:gd name="adj4" fmla="val 729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8" name="圆角矩形 87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89" name="圆角矩形 88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90" name="圆角矩形 89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91" name="圆角矩形 90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92" name="圆角矩形 91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3" name="圆角矩形 92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95" name="直接箭头连接符 94"/>
          <p:cNvCxnSpPr>
            <a:stCxn id="93" idx="0"/>
            <a:endCxn id="96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6" name="圆角矩形 95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97" name="直接箭头连接符 96"/>
          <p:cNvCxnSpPr>
            <a:stCxn id="96" idx="3"/>
            <a:endCxn id="88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92" idx="0"/>
            <a:endCxn id="100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0" name="圆角矩形 99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1" name="圆角矩形 100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102" name="圆角矩形 101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103" name="圆角矩形 102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104" name="圆角矩形 103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105" name="圆角矩形 104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106" name="圆角矩形 105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107" name="圆角矩形 106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108" name="圆角矩形 107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109" name="圆角矩形 108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110" name="肘形连接符 109"/>
          <p:cNvCxnSpPr>
            <a:stCxn id="93" idx="3"/>
            <a:endCxn id="100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1" name="肘形连接符 110"/>
          <p:cNvCxnSpPr>
            <a:stCxn id="93" idx="3"/>
            <a:endCxn id="92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肘形连接符 111"/>
          <p:cNvCxnSpPr>
            <a:stCxn id="92" idx="3"/>
          </p:cNvCxnSpPr>
          <p:nvPr/>
        </p:nvCxnSpPr>
        <p:spPr>
          <a:xfrm>
            <a:off x="2951163" y="6625432"/>
            <a:ext cx="3838575" cy="79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4" name="圆角矩形 113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115" name="圆角矩形 114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116" name="直接箭头连接符 115"/>
          <p:cNvCxnSpPr>
            <a:stCxn id="113" idx="0"/>
            <a:endCxn id="101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14" idx="0"/>
            <a:endCxn id="102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115" idx="0"/>
            <a:endCxn id="103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9" name="肘形连接符 118"/>
          <p:cNvCxnSpPr>
            <a:stCxn id="100" idx="0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0" name="肘形连接符 119"/>
          <p:cNvCxnSpPr>
            <a:stCxn id="101" idx="0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1" name="肘形连接符 120"/>
          <p:cNvCxnSpPr>
            <a:stCxn id="102" idx="0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2" name="肘形连接符 121"/>
          <p:cNvCxnSpPr>
            <a:stCxn id="103" idx="0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3" name="圆角矩形 122"/>
          <p:cNvSpPr/>
          <p:nvPr/>
        </p:nvSpPr>
        <p:spPr>
          <a:xfrm>
            <a:off x="1730375" y="4060825"/>
            <a:ext cx="1220788" cy="57308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124" name="圆角矩形 123"/>
          <p:cNvSpPr/>
          <p:nvPr/>
        </p:nvSpPr>
        <p:spPr>
          <a:xfrm>
            <a:off x="3049588" y="4060825"/>
            <a:ext cx="1073150" cy="573088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125" name="圆角矩形 124"/>
          <p:cNvSpPr/>
          <p:nvPr/>
        </p:nvSpPr>
        <p:spPr>
          <a:xfrm>
            <a:off x="4221163" y="4060825"/>
            <a:ext cx="1185862" cy="57308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126" name="圆角矩形 125"/>
          <p:cNvSpPr/>
          <p:nvPr/>
        </p:nvSpPr>
        <p:spPr>
          <a:xfrm>
            <a:off x="96838" y="41148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教育模式</a:t>
            </a:r>
          </a:p>
        </p:txBody>
      </p:sp>
      <p:sp>
        <p:nvSpPr>
          <p:cNvPr id="127" name="圆角矩形 126"/>
          <p:cNvSpPr/>
          <p:nvPr/>
        </p:nvSpPr>
        <p:spPr>
          <a:xfrm>
            <a:off x="96838" y="342900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教育功能</a:t>
            </a:r>
          </a:p>
        </p:txBody>
      </p:sp>
      <p:cxnSp>
        <p:nvCxnSpPr>
          <p:cNvPr id="128" name="直接箭头连接符 127"/>
          <p:cNvCxnSpPr/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126" idx="3"/>
            <a:endCxn id="123" idx="1"/>
          </p:cNvCxnSpPr>
          <p:nvPr/>
        </p:nvCxnSpPr>
        <p:spPr>
          <a:xfrm flipV="1">
            <a:off x="1254125" y="4348163"/>
            <a:ext cx="476250" cy="47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/>
          <p:nvPr/>
        </p:nvCxnSpPr>
        <p:spPr>
          <a:xfrm>
            <a:off x="1262063" y="3668713"/>
            <a:ext cx="468312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>
            <a:endCxn id="126" idx="2"/>
          </p:cNvCxnSpPr>
          <p:nvPr/>
        </p:nvCxnSpPr>
        <p:spPr>
          <a:xfrm flipH="1" flipV="1">
            <a:off x="676275" y="4591050"/>
            <a:ext cx="7938" cy="438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126" idx="0"/>
            <a:endCxn id="127" idx="2"/>
          </p:cNvCxnSpPr>
          <p:nvPr/>
        </p:nvCxnSpPr>
        <p:spPr>
          <a:xfrm flipV="1">
            <a:off x="676275" y="3903663"/>
            <a:ext cx="0" cy="2111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5" name="圆角矩形 134"/>
          <p:cNvSpPr/>
          <p:nvPr/>
        </p:nvSpPr>
        <p:spPr>
          <a:xfrm>
            <a:off x="5505450" y="4060825"/>
            <a:ext cx="1185863" cy="573088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136" name="圆角矩形 135"/>
          <p:cNvSpPr/>
          <p:nvPr/>
        </p:nvSpPr>
        <p:spPr>
          <a:xfrm>
            <a:off x="6789738" y="4060825"/>
            <a:ext cx="1185862" cy="573088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137" name="圆角矩形 136"/>
          <p:cNvSpPr/>
          <p:nvPr/>
        </p:nvSpPr>
        <p:spPr>
          <a:xfrm>
            <a:off x="1730375" y="3465513"/>
            <a:ext cx="1220788" cy="33337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138" name="圆角矩形 137"/>
          <p:cNvSpPr/>
          <p:nvPr/>
        </p:nvSpPr>
        <p:spPr>
          <a:xfrm>
            <a:off x="3049588" y="3465513"/>
            <a:ext cx="1073150" cy="33337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139" name="圆角矩形 138"/>
          <p:cNvSpPr/>
          <p:nvPr/>
        </p:nvSpPr>
        <p:spPr>
          <a:xfrm>
            <a:off x="4221163" y="3465513"/>
            <a:ext cx="1185862" cy="33337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140" name="圆角矩形 139"/>
          <p:cNvSpPr/>
          <p:nvPr/>
        </p:nvSpPr>
        <p:spPr>
          <a:xfrm>
            <a:off x="5505450" y="3465513"/>
            <a:ext cx="1185863" cy="3333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141" name="圆角矩形 140"/>
          <p:cNvSpPr/>
          <p:nvPr/>
        </p:nvSpPr>
        <p:spPr>
          <a:xfrm>
            <a:off x="6789738" y="3468688"/>
            <a:ext cx="1185862" cy="334962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cxnSp>
        <p:nvCxnSpPr>
          <p:cNvPr id="142" name="肘形连接符 141"/>
          <p:cNvCxnSpPr>
            <a:stCxn id="123" idx="2"/>
            <a:endCxn id="136" idx="2"/>
          </p:cNvCxnSpPr>
          <p:nvPr/>
        </p:nvCxnSpPr>
        <p:spPr>
          <a:xfrm rot="16200000" flipH="1">
            <a:off x="4861719" y="2112169"/>
            <a:ext cx="12700" cy="5043488"/>
          </a:xfrm>
          <a:prstGeom prst="bentConnector3">
            <a:avLst>
              <a:gd name="adj1" fmla="val 68275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肘形连接符 142"/>
          <p:cNvCxnSpPr>
            <a:stCxn id="124" idx="2"/>
            <a:endCxn id="135" idx="2"/>
          </p:cNvCxnSpPr>
          <p:nvPr/>
        </p:nvCxnSpPr>
        <p:spPr>
          <a:xfrm rot="16200000" flipH="1">
            <a:off x="4842669" y="3377407"/>
            <a:ext cx="12700" cy="2513012"/>
          </a:xfrm>
          <a:prstGeom prst="bentConnector3">
            <a:avLst>
              <a:gd name="adj1" fmla="val 68276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>
            <a:stCxn id="123" idx="0"/>
            <a:endCxn id="137" idx="2"/>
          </p:cNvCxnSpPr>
          <p:nvPr/>
        </p:nvCxnSpPr>
        <p:spPr>
          <a:xfrm flipV="1">
            <a:off x="2339975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直接箭头连接符 144"/>
          <p:cNvCxnSpPr>
            <a:stCxn id="124" idx="0"/>
            <a:endCxn id="138" idx="2"/>
          </p:cNvCxnSpPr>
          <p:nvPr/>
        </p:nvCxnSpPr>
        <p:spPr>
          <a:xfrm flipV="1">
            <a:off x="3586163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>
            <a:stCxn id="125" idx="0"/>
            <a:endCxn id="139" idx="2"/>
          </p:cNvCxnSpPr>
          <p:nvPr/>
        </p:nvCxnSpPr>
        <p:spPr>
          <a:xfrm flipV="1">
            <a:off x="4814888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>
            <a:stCxn id="135" idx="0"/>
            <a:endCxn id="140" idx="2"/>
          </p:cNvCxnSpPr>
          <p:nvPr/>
        </p:nvCxnSpPr>
        <p:spPr>
          <a:xfrm flipV="1">
            <a:off x="6099175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>
            <a:stCxn id="136" idx="0"/>
            <a:endCxn id="141" idx="2"/>
          </p:cNvCxnSpPr>
          <p:nvPr/>
        </p:nvCxnSpPr>
        <p:spPr>
          <a:xfrm flipV="1">
            <a:off x="7383463" y="3803650"/>
            <a:ext cx="0" cy="2571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直接箭头连接符 150"/>
          <p:cNvCxnSpPr/>
          <p:nvPr/>
        </p:nvCxnSpPr>
        <p:spPr>
          <a:xfrm flipV="1">
            <a:off x="2339975" y="3284538"/>
            <a:ext cx="6350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直接箭头连接符 151"/>
          <p:cNvCxnSpPr/>
          <p:nvPr/>
        </p:nvCxnSpPr>
        <p:spPr>
          <a:xfrm flipV="1">
            <a:off x="3586163" y="3284538"/>
            <a:ext cx="6350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/>
          <p:cNvCxnSpPr/>
          <p:nvPr/>
        </p:nvCxnSpPr>
        <p:spPr>
          <a:xfrm flipH="1" flipV="1">
            <a:off x="4813300" y="3284538"/>
            <a:ext cx="1588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直接箭头连接符 153"/>
          <p:cNvCxnSpPr/>
          <p:nvPr/>
        </p:nvCxnSpPr>
        <p:spPr>
          <a:xfrm flipH="1" flipV="1">
            <a:off x="6081713" y="3284538"/>
            <a:ext cx="17462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/>
          <p:nvPr/>
        </p:nvCxnSpPr>
        <p:spPr>
          <a:xfrm flipV="1">
            <a:off x="7383463" y="3284538"/>
            <a:ext cx="7937" cy="184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直接箭头连接符 155"/>
          <p:cNvCxnSpPr/>
          <p:nvPr/>
        </p:nvCxnSpPr>
        <p:spPr>
          <a:xfrm flipH="1" flipV="1">
            <a:off x="692150" y="3151188"/>
            <a:ext cx="0" cy="2428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0" name="圆角矩形 79"/>
          <p:cNvSpPr/>
          <p:nvPr/>
        </p:nvSpPr>
        <p:spPr>
          <a:xfrm>
            <a:off x="96838" y="1992313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教学重构</a:t>
            </a:r>
          </a:p>
        </p:txBody>
      </p:sp>
      <p:cxnSp>
        <p:nvCxnSpPr>
          <p:cNvPr id="81" name="直接箭头连接符 80"/>
          <p:cNvCxnSpPr/>
          <p:nvPr/>
        </p:nvCxnSpPr>
        <p:spPr>
          <a:xfrm>
            <a:off x="1262063" y="2230438"/>
            <a:ext cx="468312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>
            <a:endCxn id="80" idx="2"/>
          </p:cNvCxnSpPr>
          <p:nvPr/>
        </p:nvCxnSpPr>
        <p:spPr>
          <a:xfrm flipH="1" flipV="1">
            <a:off x="676275" y="2468563"/>
            <a:ext cx="0" cy="2428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3" name="圆角矩形 82"/>
          <p:cNvSpPr/>
          <p:nvPr/>
        </p:nvSpPr>
        <p:spPr>
          <a:xfrm>
            <a:off x="1730375" y="1873250"/>
            <a:ext cx="1057275" cy="57467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4" name="圆角矩形 83"/>
          <p:cNvSpPr/>
          <p:nvPr/>
        </p:nvSpPr>
        <p:spPr>
          <a:xfrm>
            <a:off x="2979738" y="1873250"/>
            <a:ext cx="1074737" cy="57467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5" name="圆角矩形 84"/>
          <p:cNvSpPr/>
          <p:nvPr/>
        </p:nvSpPr>
        <p:spPr>
          <a:xfrm>
            <a:off x="4246563" y="1873250"/>
            <a:ext cx="1087437" cy="57467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157" name="圆角矩形 156"/>
          <p:cNvSpPr/>
          <p:nvPr/>
        </p:nvSpPr>
        <p:spPr>
          <a:xfrm>
            <a:off x="5526088" y="1873250"/>
            <a:ext cx="1071562" cy="5746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158" name="圆角矩形 157"/>
          <p:cNvSpPr/>
          <p:nvPr/>
        </p:nvSpPr>
        <p:spPr>
          <a:xfrm>
            <a:off x="6789738" y="1893888"/>
            <a:ext cx="1046162" cy="574675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2200275" y="2447925"/>
            <a:ext cx="11113" cy="1412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0" name="直接箭头连接符 159"/>
          <p:cNvCxnSpPr/>
          <p:nvPr/>
        </p:nvCxnSpPr>
        <p:spPr>
          <a:xfrm flipH="1" flipV="1">
            <a:off x="3421063" y="2447925"/>
            <a:ext cx="0" cy="1412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1" name="直接箭头连接符 160"/>
          <p:cNvCxnSpPr/>
          <p:nvPr/>
        </p:nvCxnSpPr>
        <p:spPr>
          <a:xfrm flipH="1" flipV="1">
            <a:off x="4687888" y="2447925"/>
            <a:ext cx="0" cy="1412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2" name="直接箭头连接符 161"/>
          <p:cNvCxnSpPr>
            <a:endCxn id="157" idx="2"/>
          </p:cNvCxnSpPr>
          <p:nvPr/>
        </p:nvCxnSpPr>
        <p:spPr>
          <a:xfrm flipH="1" flipV="1">
            <a:off x="6062663" y="2447925"/>
            <a:ext cx="19050" cy="1412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3" name="直接箭头连接符 162"/>
          <p:cNvCxnSpPr/>
          <p:nvPr/>
        </p:nvCxnSpPr>
        <p:spPr>
          <a:xfrm flipV="1">
            <a:off x="7439025" y="2447925"/>
            <a:ext cx="0" cy="13176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5" name="直接箭头连接符 4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圆角矩形 8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sp>
        <p:nvSpPr>
          <p:cNvPr id="11" name="圆角矩形 10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12" name="圆角矩形 11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13" name="圆角矩形 12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14" name="圆角矩形 13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20" name="圆角矩形 19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22" name="圆角矩形 21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23" name="圆角矩形 22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24" name="圆角矩形 23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25" name="圆角矩形 24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26" name="圆角矩形 25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27" name="圆角矩形 26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28" name="圆角矩形 27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29" name="圆角矩形 28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30" name="圆角矩形 29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32" name="圆角矩形 31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33" name="圆角矩形 32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34" name="圆角矩形 33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35" name="圆角矩形 34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36" name="圆角矩形 35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37" name="圆角矩形 36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38" name="圆角矩形 37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39" name="圆角矩形 38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40" name="圆角矩形 39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42" name="圆角矩形 41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43" name="圆角矩形 42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44" name="圆角矩形 43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45" name="圆角矩形 44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46" name="圆角矩形 45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47" name="圆角矩形 46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48" name="圆角矩形 47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50" name="圆角矩形 49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51" name="圆角矩形 50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52" name="圆角矩形 51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53" name="圆角矩形 52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55" name="圆角矩形 54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57" name="肘形连接符 56"/>
          <p:cNvCxnSpPr>
            <a:stCxn id="37" idx="2"/>
            <a:endCxn id="41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肘形连接符 57"/>
          <p:cNvCxnSpPr>
            <a:stCxn id="38" idx="2"/>
            <a:endCxn id="40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stCxn id="37" idx="0"/>
            <a:endCxn id="42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>
            <a:stCxn id="38" idx="0"/>
            <a:endCxn id="43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39" idx="0"/>
            <a:endCxn id="44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>
            <a:stCxn id="40" idx="0"/>
            <a:endCxn id="45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41" idx="0"/>
            <a:endCxn id="46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>
            <a:stCxn id="42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stCxn id="43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stCxn id="44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45" idx="0"/>
            <a:endCxn id="50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46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>
            <a:stCxn id="47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48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>
            <a:stCxn id="49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50" idx="0"/>
            <a:endCxn id="55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肘形连接符 72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肘形连接符 73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肘形连接符 83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肘形连接符 84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肘形连接符 85"/>
          <p:cNvCxnSpPr>
            <a:endCxn id="9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肘形连接符 86"/>
          <p:cNvCxnSpPr>
            <a:endCxn id="9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肘形连接符 87"/>
          <p:cNvCxnSpPr>
            <a:endCxn id="9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肘形连接符 88"/>
          <p:cNvCxnSpPr>
            <a:endCxn id="9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肘形连接符 89"/>
          <p:cNvCxnSpPr>
            <a:stCxn id="9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肘形连接符 90"/>
          <p:cNvCxnSpPr>
            <a:stCxn id="9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肘形连接符 91"/>
          <p:cNvCxnSpPr>
            <a:stCxn id="9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肘形连接符 92"/>
          <p:cNvCxnSpPr>
            <a:stCxn id="9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肘形连接符 93"/>
          <p:cNvCxnSpPr>
            <a:stCxn id="9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直接箭头连接符 106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9" name="直接箭头连接符 108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0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11" name="直接连接符 110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肘形连接符 118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0" name="肘形连接符 119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1" name="肘形连接符 120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2" name="肘形连接符 121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3" name="肘形连接符 122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4" name="肘形连接符 12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5" name="肘形连接符 124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" name="上箭头标注 11"/>
          <p:cNvSpPr/>
          <p:nvPr/>
        </p:nvSpPr>
        <p:spPr>
          <a:xfrm>
            <a:off x="1452710" y="1692322"/>
            <a:ext cx="6937014" cy="2060443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452710" y="2638756"/>
            <a:ext cx="1363639" cy="1456520"/>
            <a:chOff x="1452710" y="2638756"/>
            <a:chExt cx="1363639" cy="1456520"/>
          </a:xfrm>
        </p:grpSpPr>
        <p:sp>
          <p:nvSpPr>
            <p:cNvPr id="22" name="圆角矩形 21"/>
            <p:cNvSpPr/>
            <p:nvPr/>
          </p:nvSpPr>
          <p:spPr bwMode="auto">
            <a:xfrm>
              <a:off x="1452710" y="2638756"/>
              <a:ext cx="1363639" cy="1080000"/>
            </a:xfrm>
            <a:prstGeom prst="roundRect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培养目标</a:t>
              </a:r>
            </a:p>
          </p:txBody>
        </p:sp>
        <p:sp>
          <p:nvSpPr>
            <p:cNvPr id="2" name="上箭头 1"/>
            <p:cNvSpPr/>
            <p:nvPr/>
          </p:nvSpPr>
          <p:spPr>
            <a:xfrm>
              <a:off x="2140002" y="3767763"/>
              <a:ext cx="186038" cy="327513"/>
            </a:xfrm>
            <a:prstGeom prst="up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846054" y="2638756"/>
            <a:ext cx="1363639" cy="1456520"/>
            <a:chOff x="2846054" y="2638756"/>
            <a:chExt cx="1363639" cy="1456520"/>
          </a:xfrm>
        </p:grpSpPr>
        <p:sp>
          <p:nvSpPr>
            <p:cNvPr id="18" name="圆角矩形 17"/>
            <p:cNvSpPr/>
            <p:nvPr/>
          </p:nvSpPr>
          <p:spPr bwMode="auto">
            <a:xfrm>
              <a:off x="2846054" y="2638756"/>
              <a:ext cx="1363639" cy="1080000"/>
            </a:xfrm>
            <a:prstGeom prst="roundRect">
              <a:avLst/>
            </a:prstGeom>
            <a:solidFill>
              <a:srgbClr val="1F993C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教师队伍</a:t>
              </a:r>
            </a:p>
          </p:txBody>
        </p:sp>
        <p:sp>
          <p:nvSpPr>
            <p:cNvPr id="141" name="上箭头 140"/>
            <p:cNvSpPr/>
            <p:nvPr/>
          </p:nvSpPr>
          <p:spPr>
            <a:xfrm>
              <a:off x="3464816" y="3767763"/>
              <a:ext cx="186038" cy="327513"/>
            </a:xfrm>
            <a:prstGeom prst="upArrow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239398" y="2638756"/>
            <a:ext cx="1363639" cy="1456520"/>
            <a:chOff x="4239398" y="2638756"/>
            <a:chExt cx="1363639" cy="1456520"/>
          </a:xfrm>
        </p:grpSpPr>
        <p:sp>
          <p:nvSpPr>
            <p:cNvPr id="14" name="圆角矩形 13"/>
            <p:cNvSpPr/>
            <p:nvPr/>
          </p:nvSpPr>
          <p:spPr bwMode="auto">
            <a:xfrm>
              <a:off x="4239398" y="2638756"/>
              <a:ext cx="1363639" cy="1080000"/>
            </a:xfrm>
            <a:prstGeom prst="roundRect">
              <a:avLst/>
            </a:prstGeom>
            <a:solidFill>
              <a:srgbClr val="7030A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课程体系</a:t>
              </a:r>
            </a:p>
          </p:txBody>
        </p:sp>
        <p:sp>
          <p:nvSpPr>
            <p:cNvPr id="142" name="上箭头 141"/>
            <p:cNvSpPr/>
            <p:nvPr/>
          </p:nvSpPr>
          <p:spPr>
            <a:xfrm>
              <a:off x="4820614" y="3767763"/>
              <a:ext cx="186038" cy="327513"/>
            </a:xfrm>
            <a:prstGeom prst="upArrow">
              <a:avLst/>
            </a:prstGeom>
            <a:solidFill>
              <a:srgbClr val="7030A0"/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632742" y="2638756"/>
            <a:ext cx="1363639" cy="1456520"/>
            <a:chOff x="5632742" y="2638756"/>
            <a:chExt cx="1363639" cy="1456520"/>
          </a:xfrm>
        </p:grpSpPr>
        <p:sp>
          <p:nvSpPr>
            <p:cNvPr id="11" name="圆角矩形 10"/>
            <p:cNvSpPr/>
            <p:nvPr/>
          </p:nvSpPr>
          <p:spPr bwMode="auto">
            <a:xfrm>
              <a:off x="5632742" y="2638756"/>
              <a:ext cx="1363639" cy="1080000"/>
            </a:xfrm>
            <a:prstGeom prst="roundRect">
              <a:avLst/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学程进阶</a:t>
              </a:r>
            </a:p>
          </p:txBody>
        </p:sp>
        <p:sp>
          <p:nvSpPr>
            <p:cNvPr id="143" name="上箭头 142"/>
            <p:cNvSpPr/>
            <p:nvPr/>
          </p:nvSpPr>
          <p:spPr>
            <a:xfrm>
              <a:off x="6145428" y="3767763"/>
              <a:ext cx="186038" cy="327513"/>
            </a:xfrm>
            <a:prstGeom prst="upArrow">
              <a:avLst/>
            </a:prstGeom>
            <a:solidFill>
              <a:schemeClr val="accent2"/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026085" y="2638756"/>
            <a:ext cx="1363639" cy="1456520"/>
            <a:chOff x="7026085" y="2638756"/>
            <a:chExt cx="1363639" cy="1456520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7026085" y="2638756"/>
              <a:ext cx="1363639" cy="108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20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评价体系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4" name="上箭头 143"/>
            <p:cNvSpPr/>
            <p:nvPr/>
          </p:nvSpPr>
          <p:spPr>
            <a:xfrm>
              <a:off x="7483904" y="3767763"/>
              <a:ext cx="186038" cy="327513"/>
            </a:xfrm>
            <a:prstGeom prst="upArrow">
              <a:avLst/>
            </a:prstGeom>
            <a:solidFill>
              <a:schemeClr val="accent1"/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2764728" y="991101"/>
            <a:ext cx="428835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逻辑体系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 bwMode="auto">
          <a:xfrm>
            <a:off x="123022" y="903288"/>
            <a:ext cx="1215240" cy="428171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23023" y="1437728"/>
            <a:ext cx="1215240" cy="428171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 bwMode="auto">
          <a:xfrm flipH="1" flipV="1">
            <a:off x="730251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3021" y="2005476"/>
            <a:ext cx="1215240" cy="392977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730251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238" y="2686439"/>
            <a:ext cx="1215240" cy="392977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 bwMode="auto">
          <a:xfrm flipV="1">
            <a:off x="730251" y="2398713"/>
            <a:ext cx="0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3023" y="3409394"/>
            <a:ext cx="1215240" cy="424419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 bwMode="auto">
          <a:xfrm flipH="1" flipV="1">
            <a:off x="730251" y="3079750"/>
            <a:ext cx="0" cy="330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 flipV="1">
            <a:off x="728663" y="3833813"/>
            <a:ext cx="1587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8603577" y="290513"/>
            <a:ext cx="430887" cy="3848100"/>
            <a:chOff x="8602901" y="290013"/>
            <a:chExt cx="431562" cy="3849123"/>
          </a:xfrm>
        </p:grpSpPr>
        <p:sp>
          <p:nvSpPr>
            <p:cNvPr id="202" name="TextBox 406"/>
            <p:cNvSpPr txBox="1">
              <a:spLocks noChangeArrowheads="1"/>
            </p:cNvSpPr>
            <p:nvPr/>
          </p:nvSpPr>
          <p:spPr bwMode="auto">
            <a:xfrm>
              <a:off x="8602901" y="290013"/>
              <a:ext cx="431562" cy="3626563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六民教育逻辑体系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>
            <a:xfrm flipH="1" flipV="1">
              <a:off x="8819814" y="3916827"/>
              <a:ext cx="4770" cy="2223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40" name="上箭头标注 139"/>
          <p:cNvSpPr/>
          <p:nvPr/>
        </p:nvSpPr>
        <p:spPr>
          <a:xfrm>
            <a:off x="1452710" y="1692322"/>
            <a:ext cx="6937014" cy="2060443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圆角矩形 141"/>
          <p:cNvSpPr/>
          <p:nvPr/>
        </p:nvSpPr>
        <p:spPr bwMode="auto">
          <a:xfrm>
            <a:off x="1452710" y="2638756"/>
            <a:ext cx="1363639" cy="10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公民教育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sp>
        <p:nvSpPr>
          <p:cNvPr id="145" name="圆角矩形 144"/>
          <p:cNvSpPr/>
          <p:nvPr/>
        </p:nvSpPr>
        <p:spPr bwMode="auto">
          <a:xfrm>
            <a:off x="2846054" y="2638756"/>
            <a:ext cx="1363639" cy="1080000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sp>
        <p:nvSpPr>
          <p:cNvPr id="148" name="圆角矩形 147"/>
          <p:cNvSpPr/>
          <p:nvPr/>
        </p:nvSpPr>
        <p:spPr bwMode="auto">
          <a:xfrm>
            <a:off x="4239398" y="2638756"/>
            <a:ext cx="1363639" cy="10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sp>
        <p:nvSpPr>
          <p:cNvPr id="151" name="圆角矩形 150"/>
          <p:cNvSpPr/>
          <p:nvPr/>
        </p:nvSpPr>
        <p:spPr bwMode="auto">
          <a:xfrm>
            <a:off x="5632742" y="2638756"/>
            <a:ext cx="1363639" cy="1080000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sp>
        <p:nvSpPr>
          <p:cNvPr id="154" name="圆角矩形 153"/>
          <p:cNvSpPr/>
          <p:nvPr/>
        </p:nvSpPr>
        <p:spPr bwMode="auto">
          <a:xfrm>
            <a:off x="7026085" y="2638756"/>
            <a:ext cx="1363639" cy="10800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2764728" y="991101"/>
            <a:ext cx="428835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逻辑体系</a:t>
            </a:r>
          </a:p>
        </p:txBody>
      </p:sp>
    </p:spTree>
    <p:extLst>
      <p:ext uri="{BB962C8B-B14F-4D97-AF65-F5344CB8AC3E}">
        <p14:creationId xmlns:p14="http://schemas.microsoft.com/office/powerpoint/2010/main" val="12313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03263 C -3.33333E-6 0.04722 -0.04236 0.06551 -0.07691 0.06551 L -0.15364 0.06551 " pathEditMode="relative" rAng="0" ptsTypes="AAAA">
                                      <p:cBhvr>
                                        <p:cTn id="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1" y="32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3.88889E-6 -0.01991 C -3.88889E-6 -0.02871 -0.08454 -0.03982 -0.15329 -0.03982 L -0.30607 -0.03982 " pathEditMode="relative" rAng="0" ptsTypes="AAAA"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-199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3981 L -0.00122 -0.11157 C -0.00122 -0.14329 -0.12778 -0.1831 -0.23073 -0.1831 L -0.45938 -0.1831 " pathEditMode="relative" rAng="0" ptsTypes="AAAA">
                                      <p:cBhvr>
                                        <p:cTn id="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717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1.38889E-6 -0.11042 C -1.38889E-6 -0.15926 -0.16875 -0.22061 -0.3059 -0.22061 L -0.61059 -0.22061 " pathEditMode="relative" rAng="0" ptsTypes="AAAA">
                                      <p:cBhvr>
                                        <p:cTn id="3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38" y="-1104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1.94444E-6 -0.15579 C -1.94444E-6 -0.22454 -0.21094 -0.31135 -0.38229 -0.31135 L -0.76302 -0.31135 " pathEditMode="relative" rAng="0" ptsTypes="AAAA">
                                      <p:cBhvr>
                                        <p:cTn id="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60" y="-1557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4.44444E-6 0.03565 C 4.44444E-6 0.05139 0.11822 0.07153 0.21423 0.07153 L 0.42777 0.07153 " pathEditMode="relative" rAng="0" ptsTypes="AAAA">
                                      <p:cBhvr>
                                        <p:cTn id="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9" y="356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8" grpId="0" animBg="1"/>
      <p:bldP spid="22" grpId="0" animBg="1"/>
      <p:bldP spid="140" grpId="0" animBg="1"/>
      <p:bldP spid="142" grpId="0" animBg="1"/>
      <p:bldP spid="142" grpId="1" animBg="1"/>
      <p:bldP spid="145" grpId="0" animBg="1"/>
      <p:bldP spid="145" grpId="1" animBg="1"/>
      <p:bldP spid="148" grpId="0" animBg="1"/>
      <p:bldP spid="148" grpId="1" animBg="1"/>
      <p:bldP spid="151" grpId="0" animBg="1"/>
      <p:bldP spid="151" grpId="1" animBg="1"/>
      <p:bldP spid="154" grpId="0" animBg="1"/>
      <p:bldP spid="154" grpId="1" animBg="1"/>
      <p:bldP spid="157" grpId="0" animBg="1"/>
      <p:bldP spid="15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14345" name="组合 6"/>
          <p:cNvGrpSpPr>
            <a:grpSpLocks/>
          </p:cNvGrpSpPr>
          <p:nvPr/>
        </p:nvGrpSpPr>
        <p:grpSpPr bwMode="auto">
          <a:xfrm>
            <a:off x="122238" y="903288"/>
            <a:ext cx="1216025" cy="2930525"/>
            <a:chOff x="122044" y="903026"/>
            <a:chExt cx="1215436" cy="2929993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22828" y="903026"/>
              <a:ext cx="1214651" cy="428093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评价体系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 bwMode="auto">
            <a:xfrm>
              <a:off x="122829" y="1437369"/>
              <a:ext cx="1214651" cy="428093"/>
            </a:xfrm>
            <a:prstGeom prst="roundRect">
              <a:avLst/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学程进阶</a:t>
              </a: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H="1" flipV="1">
              <a:off x="729762" y="1331573"/>
              <a:ext cx="0" cy="92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圆角矩形 13"/>
            <p:cNvSpPr/>
            <p:nvPr/>
          </p:nvSpPr>
          <p:spPr bwMode="auto">
            <a:xfrm>
              <a:off x="122827" y="2005014"/>
              <a:ext cx="1214651" cy="392906"/>
            </a:xfrm>
            <a:prstGeom prst="roundRect">
              <a:avLst/>
            </a:prstGeom>
            <a:solidFill>
              <a:srgbClr val="7030A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课程体系</a:t>
              </a: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729762" y="1852179"/>
              <a:ext cx="0" cy="1523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圆角矩形 17"/>
            <p:cNvSpPr/>
            <p:nvPr/>
          </p:nvSpPr>
          <p:spPr bwMode="auto">
            <a:xfrm>
              <a:off x="122044" y="2685853"/>
              <a:ext cx="1214651" cy="392906"/>
            </a:xfrm>
            <a:prstGeom prst="roundRect">
              <a:avLst/>
            </a:prstGeom>
            <a:solidFill>
              <a:srgbClr val="1F993C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教师队伍</a:t>
              </a: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729762" y="2398180"/>
              <a:ext cx="0" cy="2872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圆角矩形 21"/>
            <p:cNvSpPr/>
            <p:nvPr/>
          </p:nvSpPr>
          <p:spPr bwMode="auto">
            <a:xfrm>
              <a:off x="122829" y="3408677"/>
              <a:ext cx="1214651" cy="424342"/>
            </a:xfrm>
            <a:prstGeom prst="roundRect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培养目标</a:t>
              </a: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 flipV="1">
              <a:off x="729762" y="3079093"/>
              <a:ext cx="0" cy="330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 flipV="1">
            <a:off x="728663" y="3833813"/>
            <a:ext cx="1587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552" name="组合 15"/>
          <p:cNvGrpSpPr>
            <a:grpSpLocks/>
          </p:cNvGrpSpPr>
          <p:nvPr/>
        </p:nvGrpSpPr>
        <p:grpSpPr bwMode="auto">
          <a:xfrm>
            <a:off x="8603577" y="290513"/>
            <a:ext cx="430887" cy="3848100"/>
            <a:chOff x="8602901" y="290013"/>
            <a:chExt cx="431562" cy="3849123"/>
          </a:xfrm>
        </p:grpSpPr>
        <p:sp>
          <p:nvSpPr>
            <p:cNvPr id="202" name="TextBox 406"/>
            <p:cNvSpPr txBox="1">
              <a:spLocks noChangeArrowheads="1"/>
            </p:cNvSpPr>
            <p:nvPr/>
          </p:nvSpPr>
          <p:spPr bwMode="auto">
            <a:xfrm>
              <a:off x="8602901" y="290013"/>
              <a:ext cx="431562" cy="3626563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六民教育逻辑体系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>
            <a:xfrm flipH="1" flipV="1">
              <a:off x="8819814" y="3916827"/>
              <a:ext cx="4770" cy="2223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圆角矩形 1"/>
          <p:cNvSpPr/>
          <p:nvPr/>
        </p:nvSpPr>
        <p:spPr>
          <a:xfrm>
            <a:off x="1338263" y="323850"/>
            <a:ext cx="7265987" cy="3640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圆角矩形 140"/>
          <p:cNvSpPr/>
          <p:nvPr/>
        </p:nvSpPr>
        <p:spPr bwMode="auto">
          <a:xfrm>
            <a:off x="3742475" y="485552"/>
            <a:ext cx="2010040" cy="731071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sp>
        <p:nvSpPr>
          <p:cNvPr id="147" name="圆角矩形 146"/>
          <p:cNvSpPr/>
          <p:nvPr/>
        </p:nvSpPr>
        <p:spPr bwMode="auto">
          <a:xfrm>
            <a:off x="1712458" y="1493403"/>
            <a:ext cx="3349163" cy="773068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48" name="圆角矩形 147"/>
          <p:cNvSpPr/>
          <p:nvPr/>
        </p:nvSpPr>
        <p:spPr bwMode="auto">
          <a:xfrm>
            <a:off x="5074097" y="1468419"/>
            <a:ext cx="3417893" cy="799548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graphicFrame>
        <p:nvGraphicFramePr>
          <p:cNvPr id="3" name="图示 2"/>
          <p:cNvGraphicFramePr/>
          <p:nvPr/>
        </p:nvGraphicFramePr>
        <p:xfrm>
          <a:off x="1828695" y="3193883"/>
          <a:ext cx="6730773" cy="470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上箭头 3"/>
          <p:cNvSpPr/>
          <p:nvPr/>
        </p:nvSpPr>
        <p:spPr>
          <a:xfrm>
            <a:off x="4827588" y="2366963"/>
            <a:ext cx="485775" cy="706437"/>
          </a:xfrm>
          <a:prstGeom prst="upArrow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8" name="肘形连接符 197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9" name="肘形连接符 198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8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15369" name="组合 6"/>
          <p:cNvGrpSpPr>
            <a:grpSpLocks/>
          </p:cNvGrpSpPr>
          <p:nvPr/>
        </p:nvGrpSpPr>
        <p:grpSpPr bwMode="auto">
          <a:xfrm>
            <a:off x="122238" y="903288"/>
            <a:ext cx="1216025" cy="2930525"/>
            <a:chOff x="122044" y="903026"/>
            <a:chExt cx="1215436" cy="2929993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22828" y="903026"/>
              <a:ext cx="1214651" cy="428093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评价体系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 bwMode="auto">
            <a:xfrm>
              <a:off x="122829" y="1437369"/>
              <a:ext cx="1214651" cy="428093"/>
            </a:xfrm>
            <a:prstGeom prst="roundRect">
              <a:avLst/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学程进阶</a:t>
              </a: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H="1" flipV="1">
              <a:off x="729762" y="1331573"/>
              <a:ext cx="0" cy="92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圆角矩形 13"/>
            <p:cNvSpPr/>
            <p:nvPr/>
          </p:nvSpPr>
          <p:spPr bwMode="auto">
            <a:xfrm>
              <a:off x="122827" y="2005014"/>
              <a:ext cx="1214651" cy="392906"/>
            </a:xfrm>
            <a:prstGeom prst="roundRect">
              <a:avLst/>
            </a:prstGeom>
            <a:solidFill>
              <a:srgbClr val="7030A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课程体系</a:t>
              </a: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729762" y="1852179"/>
              <a:ext cx="0" cy="1523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圆角矩形 17"/>
            <p:cNvSpPr/>
            <p:nvPr/>
          </p:nvSpPr>
          <p:spPr bwMode="auto">
            <a:xfrm>
              <a:off x="122044" y="2685853"/>
              <a:ext cx="1214651" cy="392906"/>
            </a:xfrm>
            <a:prstGeom prst="roundRect">
              <a:avLst/>
            </a:prstGeom>
            <a:solidFill>
              <a:srgbClr val="1F993C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教师队伍</a:t>
              </a: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729762" y="2398180"/>
              <a:ext cx="0" cy="2872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圆角矩形 21"/>
            <p:cNvSpPr/>
            <p:nvPr/>
          </p:nvSpPr>
          <p:spPr bwMode="auto">
            <a:xfrm>
              <a:off x="122829" y="3408677"/>
              <a:ext cx="1214651" cy="424342"/>
            </a:xfrm>
            <a:prstGeom prst="roundRect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培养目标</a:t>
              </a: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 flipV="1">
              <a:off x="729762" y="3079093"/>
              <a:ext cx="0" cy="330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 flipV="1">
            <a:off x="728663" y="3833813"/>
            <a:ext cx="1587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576" name="组合 15"/>
          <p:cNvGrpSpPr>
            <a:grpSpLocks/>
          </p:cNvGrpSpPr>
          <p:nvPr/>
        </p:nvGrpSpPr>
        <p:grpSpPr bwMode="auto">
          <a:xfrm>
            <a:off x="8603577" y="290513"/>
            <a:ext cx="430887" cy="3848100"/>
            <a:chOff x="8602901" y="290013"/>
            <a:chExt cx="431562" cy="3849123"/>
          </a:xfrm>
        </p:grpSpPr>
        <p:sp>
          <p:nvSpPr>
            <p:cNvPr id="202" name="TextBox 406"/>
            <p:cNvSpPr txBox="1">
              <a:spLocks noChangeArrowheads="1"/>
            </p:cNvSpPr>
            <p:nvPr/>
          </p:nvSpPr>
          <p:spPr bwMode="auto">
            <a:xfrm>
              <a:off x="8602901" y="290013"/>
              <a:ext cx="431562" cy="3626563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六民教育逻辑体系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>
            <a:xfrm flipH="1" flipV="1">
              <a:off x="8819814" y="3916827"/>
              <a:ext cx="4770" cy="2223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圆角矩形 1"/>
          <p:cNvSpPr/>
          <p:nvPr/>
        </p:nvSpPr>
        <p:spPr>
          <a:xfrm>
            <a:off x="1338263" y="323850"/>
            <a:ext cx="7265987" cy="3640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圆角矩形 140"/>
          <p:cNvSpPr/>
          <p:nvPr/>
        </p:nvSpPr>
        <p:spPr bwMode="auto">
          <a:xfrm>
            <a:off x="3805923" y="427496"/>
            <a:ext cx="2010040" cy="731071"/>
          </a:xfrm>
          <a:prstGeom prst="roundRect">
            <a:avLst/>
          </a:prstGeom>
          <a:solidFill>
            <a:srgbClr val="409E1A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graphicFrame>
        <p:nvGraphicFramePr>
          <p:cNvPr id="146" name="图示 145"/>
          <p:cNvGraphicFramePr/>
          <p:nvPr/>
        </p:nvGraphicFramePr>
        <p:xfrm>
          <a:off x="2015311" y="1236313"/>
          <a:ext cx="5591265" cy="1261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9" name="图示 148"/>
          <p:cNvGraphicFramePr/>
          <p:nvPr>
            <p:extLst>
              <p:ext uri="{D42A27DB-BD31-4B8C-83A1-F6EECF244321}">
                <p14:modId xmlns:p14="http://schemas.microsoft.com/office/powerpoint/2010/main" val="231008209"/>
              </p:ext>
            </p:extLst>
          </p:nvPr>
        </p:nvGraphicFramePr>
        <p:xfrm>
          <a:off x="2023544" y="2658545"/>
          <a:ext cx="5574798" cy="119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graphicEl>
                                              <a:dgm id="{4B954380-C2FE-42E1-A6B2-8668620C2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">
                                            <p:graphicEl>
                                              <a:dgm id="{4B954380-C2FE-42E1-A6B2-8668620C2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graphicEl>
                                              <a:dgm id="{B07FE786-255D-4538-96BB-BB6E962CB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6">
                                            <p:graphicEl>
                                              <a:dgm id="{B07FE786-255D-4538-96BB-BB6E962CB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graphicEl>
                                              <a:dgm id="{6F087957-1CDC-46F3-A274-EC3766D7D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6">
                                            <p:graphicEl>
                                              <a:dgm id="{6F087957-1CDC-46F3-A274-EC3766D7D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graphicEl>
                                              <a:dgm id="{8EC80A5C-2587-48E9-A564-8A4B8A64A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6">
                                            <p:graphicEl>
                                              <a:dgm id="{8EC80A5C-2587-48E9-A564-8A4B8A64A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graphicEl>
                                              <a:dgm id="{1C05840D-7138-41AC-A59D-83ED268FC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6">
                                            <p:graphicEl>
                                              <a:dgm id="{1C05840D-7138-41AC-A59D-83ED268FC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dgm id="{4B954380-C2FE-42E1-A6B2-8668620C2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9">
                                            <p:graphicEl>
                                              <a:dgm id="{4B954380-C2FE-42E1-A6B2-8668620C2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dgm id="{B07FE786-255D-4538-96BB-BB6E962CB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9">
                                            <p:graphicEl>
                                              <a:dgm id="{B07FE786-255D-4538-96BB-BB6E962CB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dgm id="{6F087957-1CDC-46F3-A274-EC3766D7D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9">
                                            <p:graphicEl>
                                              <a:dgm id="{6F087957-1CDC-46F3-A274-EC3766D7D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dgm id="{8EC80A5C-2587-48E9-A564-8A4B8A64A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9">
                                            <p:graphicEl>
                                              <a:dgm id="{8EC80A5C-2587-48E9-A564-8A4B8A64A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dgm id="{1C05840D-7138-41AC-A59D-83ED268FC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9">
                                            <p:graphicEl>
                                              <a:dgm id="{1C05840D-7138-41AC-A59D-83ED268FC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6" grpId="0" uiExpand="1">
        <p:bldSub>
          <a:bldDgm bld="lvlAtOnce"/>
        </p:bldSub>
      </p:bldGraphic>
      <p:bldGraphic spid="149" grpId="0" uiExpand="1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" name="圆角矩形 2"/>
          <p:cNvSpPr/>
          <p:nvPr/>
        </p:nvSpPr>
        <p:spPr bwMode="auto">
          <a:xfrm>
            <a:off x="122829" y="382137"/>
            <a:ext cx="1214651" cy="368490"/>
          </a:xfrm>
          <a:prstGeom prst="round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spc="-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学校教育哲学</a:t>
            </a:r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730250" y="750888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2" name="图示 281"/>
          <p:cNvGraphicFramePr/>
          <p:nvPr/>
        </p:nvGraphicFramePr>
        <p:xfrm>
          <a:off x="1776763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3" name="图示 282"/>
          <p:cNvGraphicFramePr/>
          <p:nvPr/>
        </p:nvGraphicFramePr>
        <p:xfrm>
          <a:off x="4941567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84" name="直接箭头连接符 283"/>
          <p:cNvCxnSpPr>
            <a:endCxn id="282" idx="1"/>
          </p:cNvCxnSpPr>
          <p:nvPr/>
        </p:nvCxnSpPr>
        <p:spPr>
          <a:xfrm>
            <a:off x="1336675" y="2882900"/>
            <a:ext cx="4397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stCxn id="282" idx="3"/>
            <a:endCxn id="283" idx="1"/>
          </p:cNvCxnSpPr>
          <p:nvPr/>
        </p:nvCxnSpPr>
        <p:spPr>
          <a:xfrm>
            <a:off x="4797425" y="2882900"/>
            <a:ext cx="1444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1" name="肘形连接符 360"/>
          <p:cNvCxnSpPr>
            <a:stCxn id="283" idx="3"/>
          </p:cNvCxnSpPr>
          <p:nvPr/>
        </p:nvCxnSpPr>
        <p:spPr>
          <a:xfrm flipV="1">
            <a:off x="7962900" y="2103438"/>
            <a:ext cx="641350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4" name="肘形连接符 363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7" name="肘形连接符 366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10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16393" name="组合 6"/>
          <p:cNvGrpSpPr>
            <a:grpSpLocks/>
          </p:cNvGrpSpPr>
          <p:nvPr/>
        </p:nvGrpSpPr>
        <p:grpSpPr bwMode="auto">
          <a:xfrm>
            <a:off x="122238" y="903288"/>
            <a:ext cx="1216025" cy="2930525"/>
            <a:chOff x="122044" y="903026"/>
            <a:chExt cx="1215436" cy="2929993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22828" y="903026"/>
              <a:ext cx="1214651" cy="428093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评价体系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 bwMode="auto">
            <a:xfrm>
              <a:off x="122829" y="1437369"/>
              <a:ext cx="1214651" cy="428093"/>
            </a:xfrm>
            <a:prstGeom prst="roundRect">
              <a:avLst/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学程进阶</a:t>
              </a: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H="1" flipV="1">
              <a:off x="729762" y="1331573"/>
              <a:ext cx="0" cy="92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圆角矩形 13"/>
            <p:cNvSpPr/>
            <p:nvPr/>
          </p:nvSpPr>
          <p:spPr bwMode="auto">
            <a:xfrm>
              <a:off x="122827" y="2005014"/>
              <a:ext cx="1214651" cy="392906"/>
            </a:xfrm>
            <a:prstGeom prst="roundRect">
              <a:avLst/>
            </a:prstGeom>
            <a:solidFill>
              <a:srgbClr val="7030A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课程体系</a:t>
              </a: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729762" y="1852179"/>
              <a:ext cx="0" cy="1523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圆角矩形 17"/>
            <p:cNvSpPr/>
            <p:nvPr/>
          </p:nvSpPr>
          <p:spPr bwMode="auto">
            <a:xfrm>
              <a:off x="122044" y="2685853"/>
              <a:ext cx="1214651" cy="392906"/>
            </a:xfrm>
            <a:prstGeom prst="roundRect">
              <a:avLst/>
            </a:prstGeom>
            <a:solidFill>
              <a:srgbClr val="1F993C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教师队伍</a:t>
              </a: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729762" y="2398180"/>
              <a:ext cx="0" cy="2872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圆角矩形 21"/>
            <p:cNvSpPr/>
            <p:nvPr/>
          </p:nvSpPr>
          <p:spPr bwMode="auto">
            <a:xfrm>
              <a:off x="122829" y="3408677"/>
              <a:ext cx="1214651" cy="424342"/>
            </a:xfrm>
            <a:prstGeom prst="roundRect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培养目标</a:t>
              </a: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 flipV="1">
              <a:off x="729762" y="3079093"/>
              <a:ext cx="0" cy="330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 flipV="1">
            <a:off x="728663" y="3833813"/>
            <a:ext cx="1587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600" name="组合 15"/>
          <p:cNvGrpSpPr>
            <a:grpSpLocks/>
          </p:cNvGrpSpPr>
          <p:nvPr/>
        </p:nvGrpSpPr>
        <p:grpSpPr bwMode="auto">
          <a:xfrm>
            <a:off x="8603577" y="290513"/>
            <a:ext cx="430887" cy="3848100"/>
            <a:chOff x="8602901" y="290013"/>
            <a:chExt cx="431562" cy="3849123"/>
          </a:xfrm>
        </p:grpSpPr>
        <p:sp>
          <p:nvSpPr>
            <p:cNvPr id="202" name="TextBox 406"/>
            <p:cNvSpPr txBox="1">
              <a:spLocks noChangeArrowheads="1"/>
            </p:cNvSpPr>
            <p:nvPr/>
          </p:nvSpPr>
          <p:spPr bwMode="auto">
            <a:xfrm>
              <a:off x="8602901" y="290013"/>
              <a:ext cx="431562" cy="3626563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六民教育逻辑体系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>
            <a:xfrm flipH="1" flipV="1">
              <a:off x="8819814" y="3916827"/>
              <a:ext cx="4770" cy="2223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圆角矩形 1"/>
          <p:cNvSpPr/>
          <p:nvPr/>
        </p:nvSpPr>
        <p:spPr>
          <a:xfrm>
            <a:off x="1338263" y="323850"/>
            <a:ext cx="7265987" cy="3640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圆角矩形 140"/>
          <p:cNvSpPr/>
          <p:nvPr/>
        </p:nvSpPr>
        <p:spPr bwMode="auto">
          <a:xfrm>
            <a:off x="3805923" y="427496"/>
            <a:ext cx="2010040" cy="731071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3986407932"/>
              </p:ext>
            </p:extLst>
          </p:nvPr>
        </p:nvGraphicFramePr>
        <p:xfrm>
          <a:off x="1593850" y="1247053"/>
          <a:ext cx="6737550" cy="1053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7" name="图示 156"/>
          <p:cNvGraphicFramePr/>
          <p:nvPr>
            <p:extLst>
              <p:ext uri="{D42A27DB-BD31-4B8C-83A1-F6EECF244321}">
                <p14:modId xmlns:p14="http://schemas.microsoft.com/office/powerpoint/2010/main" val="201114043"/>
              </p:ext>
            </p:extLst>
          </p:nvPr>
        </p:nvGraphicFramePr>
        <p:xfrm>
          <a:off x="1585913" y="2537678"/>
          <a:ext cx="6737550" cy="1271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15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4840"/>
            <a:ext cx="8229600" cy="1188720"/>
          </a:xfrm>
        </p:spPr>
        <p:txBody>
          <a:bodyPr/>
          <a:lstStyle/>
          <a:p>
            <a:pPr algn="l"/>
            <a:r>
              <a:rPr lang="zh-CN" altLang="en-US" sz="3600" b="1" smtClean="0">
                <a:latin typeface="楷体" pitchFamily="49" charset="-122"/>
                <a:ea typeface="楷体" pitchFamily="49" charset="-122"/>
              </a:rPr>
              <a:t>   邓 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庆 宁</a:t>
            </a:r>
            <a:endParaRPr lang="zh-CN" altLang="en-US" sz="36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114483"/>
          </a:xfrm>
        </p:spPr>
        <p:txBody>
          <a:bodyPr/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惠州城市职业学院  党委书记、院长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中国职业技术教育学会  理事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中国职教学会  人文素质教育研究会副会长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中国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职教学会商科委  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教学改革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研究会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主任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中国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职教学会德工委  校园文化研究中心副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主任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中国职业教育杰出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校长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广东省“职教名家”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  <a:hlinkClick r:id="rId2"/>
              </a:rPr>
              <a:t>dqn@hzc.edu.cn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18823603333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" name="圆角矩形 2"/>
          <p:cNvSpPr/>
          <p:nvPr/>
        </p:nvSpPr>
        <p:spPr bwMode="auto">
          <a:xfrm>
            <a:off x="122829" y="382137"/>
            <a:ext cx="1214651" cy="368490"/>
          </a:xfrm>
          <a:prstGeom prst="round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spc="-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学校教育哲学</a:t>
            </a:r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730250" y="750888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sp>
        <p:nvSpPr>
          <p:cNvPr id="129" name="圆角矩形 128"/>
          <p:cNvSpPr/>
          <p:nvPr/>
        </p:nvSpPr>
        <p:spPr bwMode="auto">
          <a:xfrm>
            <a:off x="176868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专设课程</a:t>
            </a:r>
          </a:p>
        </p:txBody>
      </p:sp>
      <p:sp>
        <p:nvSpPr>
          <p:cNvPr id="130" name="圆角矩形 129"/>
          <p:cNvSpPr/>
          <p:nvPr/>
        </p:nvSpPr>
        <p:spPr bwMode="auto">
          <a:xfrm>
            <a:off x="252591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德育课程</a:t>
            </a:r>
          </a:p>
        </p:txBody>
      </p:sp>
      <p:sp>
        <p:nvSpPr>
          <p:cNvPr id="131" name="圆角矩形 130"/>
          <p:cNvSpPr/>
          <p:nvPr/>
        </p:nvSpPr>
        <p:spPr bwMode="auto">
          <a:xfrm>
            <a:off x="328314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其他公共基础课程</a:t>
            </a:r>
          </a:p>
        </p:txBody>
      </p:sp>
      <p:sp>
        <p:nvSpPr>
          <p:cNvPr id="132" name="圆角矩形 131"/>
          <p:cNvSpPr/>
          <p:nvPr/>
        </p:nvSpPr>
        <p:spPr bwMode="auto">
          <a:xfrm>
            <a:off x="404037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融入性</a:t>
            </a:r>
            <a:endParaRPr lang="en-US" altLang="zh-CN" sz="105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</a:t>
            </a:r>
          </a:p>
        </p:txBody>
      </p:sp>
      <p:sp>
        <p:nvSpPr>
          <p:cNvPr id="133" name="圆角矩形 132"/>
          <p:cNvSpPr/>
          <p:nvPr/>
        </p:nvSpPr>
        <p:spPr bwMode="auto">
          <a:xfrm>
            <a:off x="497923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专项教育活动</a:t>
            </a:r>
          </a:p>
        </p:txBody>
      </p:sp>
      <p:sp>
        <p:nvSpPr>
          <p:cNvPr id="134" name="圆角矩形 133"/>
          <p:cNvSpPr/>
          <p:nvPr/>
        </p:nvSpPr>
        <p:spPr bwMode="auto">
          <a:xfrm>
            <a:off x="573646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法育活动</a:t>
            </a:r>
          </a:p>
        </p:txBody>
      </p:sp>
      <p:sp>
        <p:nvSpPr>
          <p:cNvPr id="135" name="圆角矩形 134"/>
          <p:cNvSpPr/>
          <p:nvPr/>
        </p:nvSpPr>
        <p:spPr bwMode="auto">
          <a:xfrm>
            <a:off x="649369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校园社团活动</a:t>
            </a:r>
          </a:p>
        </p:txBody>
      </p:sp>
      <p:sp>
        <p:nvSpPr>
          <p:cNvPr id="136" name="圆角矩形 135"/>
          <p:cNvSpPr/>
          <p:nvPr/>
        </p:nvSpPr>
        <p:spPr bwMode="auto">
          <a:xfrm>
            <a:off x="725092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人文教育活动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2" name="图示 281"/>
          <p:cNvGraphicFramePr/>
          <p:nvPr/>
        </p:nvGraphicFramePr>
        <p:xfrm>
          <a:off x="1776763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3" name="图示 282"/>
          <p:cNvGraphicFramePr/>
          <p:nvPr/>
        </p:nvGraphicFramePr>
        <p:xfrm>
          <a:off x="4941567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84" name="直接箭头连接符 283"/>
          <p:cNvCxnSpPr>
            <a:endCxn id="282" idx="1"/>
          </p:cNvCxnSpPr>
          <p:nvPr/>
        </p:nvCxnSpPr>
        <p:spPr>
          <a:xfrm>
            <a:off x="1336675" y="2882900"/>
            <a:ext cx="4397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stCxn id="282" idx="3"/>
            <a:endCxn id="283" idx="1"/>
          </p:cNvCxnSpPr>
          <p:nvPr/>
        </p:nvCxnSpPr>
        <p:spPr>
          <a:xfrm>
            <a:off x="4797425" y="2882900"/>
            <a:ext cx="1444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0" name="直接箭头连接符 289"/>
          <p:cNvCxnSpPr/>
          <p:nvPr/>
        </p:nvCxnSpPr>
        <p:spPr>
          <a:xfrm>
            <a:off x="1338263" y="2201863"/>
            <a:ext cx="4302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8" name="直接连接符 297"/>
          <p:cNvCxnSpPr/>
          <p:nvPr/>
        </p:nvCxnSpPr>
        <p:spPr>
          <a:xfrm>
            <a:off x="4797425" y="2201863"/>
            <a:ext cx="1825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8" name="肘形连接符 357"/>
          <p:cNvCxnSpPr/>
          <p:nvPr/>
        </p:nvCxnSpPr>
        <p:spPr>
          <a:xfrm flipV="1">
            <a:off x="8008938" y="2103438"/>
            <a:ext cx="595312" cy="98425"/>
          </a:xfrm>
          <a:prstGeom prst="bentConnector3">
            <a:avLst>
              <a:gd name="adj1" fmla="val 4440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1" name="肘形连接符 360"/>
          <p:cNvCxnSpPr>
            <a:stCxn id="283" idx="3"/>
          </p:cNvCxnSpPr>
          <p:nvPr/>
        </p:nvCxnSpPr>
        <p:spPr>
          <a:xfrm flipV="1">
            <a:off x="7962900" y="2103438"/>
            <a:ext cx="641350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4" name="肘形连接符 363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7" name="肘形连接符 366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2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17417" name="组合 6"/>
          <p:cNvGrpSpPr>
            <a:grpSpLocks/>
          </p:cNvGrpSpPr>
          <p:nvPr/>
        </p:nvGrpSpPr>
        <p:grpSpPr bwMode="auto">
          <a:xfrm>
            <a:off x="122238" y="903288"/>
            <a:ext cx="1216025" cy="2930525"/>
            <a:chOff x="122044" y="903026"/>
            <a:chExt cx="1215436" cy="2929993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22828" y="903026"/>
              <a:ext cx="1214651" cy="428093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评价体系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 bwMode="auto">
            <a:xfrm>
              <a:off x="122829" y="1437369"/>
              <a:ext cx="1214651" cy="428093"/>
            </a:xfrm>
            <a:prstGeom prst="roundRect">
              <a:avLst/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学程进阶</a:t>
              </a: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H="1" flipV="1">
              <a:off x="729762" y="1331573"/>
              <a:ext cx="0" cy="92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圆角矩形 13"/>
            <p:cNvSpPr/>
            <p:nvPr/>
          </p:nvSpPr>
          <p:spPr bwMode="auto">
            <a:xfrm>
              <a:off x="122827" y="2005014"/>
              <a:ext cx="1214651" cy="392906"/>
            </a:xfrm>
            <a:prstGeom prst="roundRect">
              <a:avLst/>
            </a:prstGeom>
            <a:solidFill>
              <a:srgbClr val="7030A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课程体系</a:t>
              </a: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729762" y="1852179"/>
              <a:ext cx="0" cy="1523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圆角矩形 17"/>
            <p:cNvSpPr/>
            <p:nvPr/>
          </p:nvSpPr>
          <p:spPr bwMode="auto">
            <a:xfrm>
              <a:off x="122044" y="2685853"/>
              <a:ext cx="1214651" cy="392906"/>
            </a:xfrm>
            <a:prstGeom prst="roundRect">
              <a:avLst/>
            </a:prstGeom>
            <a:solidFill>
              <a:srgbClr val="1F993C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教师队伍</a:t>
              </a: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729762" y="2398180"/>
              <a:ext cx="0" cy="2872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圆角矩形 21"/>
            <p:cNvSpPr/>
            <p:nvPr/>
          </p:nvSpPr>
          <p:spPr bwMode="auto">
            <a:xfrm>
              <a:off x="122829" y="3408677"/>
              <a:ext cx="1214651" cy="424342"/>
            </a:xfrm>
            <a:prstGeom prst="roundRect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培养目标</a:t>
              </a: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 flipV="1">
              <a:off x="729762" y="3079093"/>
              <a:ext cx="0" cy="330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 flipV="1">
            <a:off x="728663" y="3833813"/>
            <a:ext cx="1587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624" name="组合 15"/>
          <p:cNvGrpSpPr>
            <a:grpSpLocks/>
          </p:cNvGrpSpPr>
          <p:nvPr/>
        </p:nvGrpSpPr>
        <p:grpSpPr bwMode="auto">
          <a:xfrm>
            <a:off x="8603577" y="290513"/>
            <a:ext cx="430887" cy="3848100"/>
            <a:chOff x="8602901" y="290013"/>
            <a:chExt cx="431562" cy="3849123"/>
          </a:xfrm>
        </p:grpSpPr>
        <p:sp>
          <p:nvSpPr>
            <p:cNvPr id="202" name="TextBox 406"/>
            <p:cNvSpPr txBox="1">
              <a:spLocks noChangeArrowheads="1"/>
            </p:cNvSpPr>
            <p:nvPr/>
          </p:nvSpPr>
          <p:spPr bwMode="auto">
            <a:xfrm>
              <a:off x="8602901" y="290013"/>
              <a:ext cx="431562" cy="3626563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六民教育逻辑体系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>
            <a:xfrm flipH="1" flipV="1">
              <a:off x="8819814" y="3916827"/>
              <a:ext cx="4770" cy="2223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圆角矩形 1"/>
          <p:cNvSpPr/>
          <p:nvPr/>
        </p:nvSpPr>
        <p:spPr>
          <a:xfrm>
            <a:off x="1338263" y="323850"/>
            <a:ext cx="7265987" cy="3640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圆角矩形 140"/>
          <p:cNvSpPr/>
          <p:nvPr/>
        </p:nvSpPr>
        <p:spPr bwMode="auto">
          <a:xfrm>
            <a:off x="3805923" y="427496"/>
            <a:ext cx="2010040" cy="731071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graphicFrame>
        <p:nvGraphicFramePr>
          <p:cNvPr id="144" name="图示 143"/>
          <p:cNvGraphicFramePr/>
          <p:nvPr/>
        </p:nvGraphicFramePr>
        <p:xfrm>
          <a:off x="1623716" y="1351575"/>
          <a:ext cx="6639447" cy="1193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5" name="组合 144"/>
          <p:cNvGrpSpPr>
            <a:grpSpLocks/>
          </p:cNvGrpSpPr>
          <p:nvPr/>
        </p:nvGrpSpPr>
        <p:grpSpPr bwMode="auto">
          <a:xfrm>
            <a:off x="2981325" y="2717800"/>
            <a:ext cx="3952875" cy="1192213"/>
            <a:chOff x="5744733" y="1310426"/>
            <a:chExt cx="1922190" cy="541127"/>
          </a:xfrm>
        </p:grpSpPr>
        <p:sp>
          <p:nvSpPr>
            <p:cNvPr id="146" name="任意多边形 145"/>
            <p:cNvSpPr/>
            <p:nvPr/>
          </p:nvSpPr>
          <p:spPr>
            <a:xfrm>
              <a:off x="5744733" y="1310426"/>
              <a:ext cx="1922190" cy="541127"/>
            </a:xfrm>
            <a:custGeom>
              <a:avLst/>
              <a:gdLst>
                <a:gd name="connsiteX0" fmla="*/ 0 w 1114728"/>
                <a:gd name="connsiteY0" fmla="*/ 50483 h 504829"/>
                <a:gd name="connsiteX1" fmla="*/ 50483 w 1114728"/>
                <a:gd name="connsiteY1" fmla="*/ 0 h 504829"/>
                <a:gd name="connsiteX2" fmla="*/ 1064245 w 1114728"/>
                <a:gd name="connsiteY2" fmla="*/ 0 h 504829"/>
                <a:gd name="connsiteX3" fmla="*/ 1114728 w 1114728"/>
                <a:gd name="connsiteY3" fmla="*/ 50483 h 504829"/>
                <a:gd name="connsiteX4" fmla="*/ 1114728 w 1114728"/>
                <a:gd name="connsiteY4" fmla="*/ 454346 h 504829"/>
                <a:gd name="connsiteX5" fmla="*/ 1064245 w 1114728"/>
                <a:gd name="connsiteY5" fmla="*/ 504829 h 504829"/>
                <a:gd name="connsiteX6" fmla="*/ 50483 w 1114728"/>
                <a:gd name="connsiteY6" fmla="*/ 504829 h 504829"/>
                <a:gd name="connsiteX7" fmla="*/ 0 w 1114728"/>
                <a:gd name="connsiteY7" fmla="*/ 454346 h 504829"/>
                <a:gd name="connsiteX8" fmla="*/ 0 w 1114728"/>
                <a:gd name="connsiteY8" fmla="*/ 50483 h 50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4728" h="504829">
                  <a:moveTo>
                    <a:pt x="0" y="50483"/>
                  </a:moveTo>
                  <a:cubicBezTo>
                    <a:pt x="0" y="22602"/>
                    <a:pt x="22602" y="0"/>
                    <a:pt x="50483" y="0"/>
                  </a:cubicBezTo>
                  <a:lnTo>
                    <a:pt x="1064245" y="0"/>
                  </a:lnTo>
                  <a:cubicBezTo>
                    <a:pt x="1092126" y="0"/>
                    <a:pt x="1114728" y="22602"/>
                    <a:pt x="1114728" y="50483"/>
                  </a:cubicBezTo>
                  <a:lnTo>
                    <a:pt x="1114728" y="454346"/>
                  </a:lnTo>
                  <a:cubicBezTo>
                    <a:pt x="1114728" y="482227"/>
                    <a:pt x="1092126" y="504829"/>
                    <a:pt x="1064245" y="504829"/>
                  </a:cubicBezTo>
                  <a:lnTo>
                    <a:pt x="50483" y="504829"/>
                  </a:lnTo>
                  <a:cubicBezTo>
                    <a:pt x="22602" y="504829"/>
                    <a:pt x="0" y="482227"/>
                    <a:pt x="0" y="454346"/>
                  </a:cubicBezTo>
                  <a:lnTo>
                    <a:pt x="0" y="504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395291" spcCol="1270"/>
            <a:lstStyle/>
            <a:p>
              <a:pPr algn="ctr" defTabSz="4667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全学程实施</a:t>
              </a:r>
            </a:p>
          </p:txBody>
        </p:sp>
        <p:sp>
          <p:nvSpPr>
            <p:cNvPr id="147" name="任意多边形 146"/>
            <p:cNvSpPr/>
            <p:nvPr/>
          </p:nvSpPr>
          <p:spPr>
            <a:xfrm>
              <a:off x="5805406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中国公民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任意多边形 147"/>
            <p:cNvSpPr/>
            <p:nvPr/>
          </p:nvSpPr>
          <p:spPr>
            <a:xfrm>
              <a:off x="6724340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世界公民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sp>
        <p:nvSpPr>
          <p:cNvPr id="129" name="圆角矩形 128"/>
          <p:cNvSpPr/>
          <p:nvPr/>
        </p:nvSpPr>
        <p:spPr bwMode="auto">
          <a:xfrm>
            <a:off x="176868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专设课程</a:t>
            </a:r>
          </a:p>
        </p:txBody>
      </p:sp>
      <p:sp>
        <p:nvSpPr>
          <p:cNvPr id="130" name="圆角矩形 129"/>
          <p:cNvSpPr/>
          <p:nvPr/>
        </p:nvSpPr>
        <p:spPr bwMode="auto">
          <a:xfrm>
            <a:off x="252591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德育课程</a:t>
            </a:r>
          </a:p>
        </p:txBody>
      </p:sp>
      <p:sp>
        <p:nvSpPr>
          <p:cNvPr id="131" name="圆角矩形 130"/>
          <p:cNvSpPr/>
          <p:nvPr/>
        </p:nvSpPr>
        <p:spPr bwMode="auto">
          <a:xfrm>
            <a:off x="328314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其他公共基础课程</a:t>
            </a:r>
          </a:p>
        </p:txBody>
      </p:sp>
      <p:sp>
        <p:nvSpPr>
          <p:cNvPr id="132" name="圆角矩形 131"/>
          <p:cNvSpPr/>
          <p:nvPr/>
        </p:nvSpPr>
        <p:spPr bwMode="auto">
          <a:xfrm>
            <a:off x="404037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融入性</a:t>
            </a:r>
            <a:endParaRPr lang="en-US" altLang="zh-CN" sz="105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</a:t>
            </a:r>
          </a:p>
        </p:txBody>
      </p:sp>
      <p:sp>
        <p:nvSpPr>
          <p:cNvPr id="133" name="圆角矩形 132"/>
          <p:cNvSpPr/>
          <p:nvPr/>
        </p:nvSpPr>
        <p:spPr bwMode="auto">
          <a:xfrm>
            <a:off x="497923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专项教育活动</a:t>
            </a:r>
          </a:p>
        </p:txBody>
      </p:sp>
      <p:sp>
        <p:nvSpPr>
          <p:cNvPr id="134" name="圆角矩形 133"/>
          <p:cNvSpPr/>
          <p:nvPr/>
        </p:nvSpPr>
        <p:spPr bwMode="auto">
          <a:xfrm>
            <a:off x="573646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法育活动</a:t>
            </a:r>
          </a:p>
        </p:txBody>
      </p:sp>
      <p:sp>
        <p:nvSpPr>
          <p:cNvPr id="135" name="圆角矩形 134"/>
          <p:cNvSpPr/>
          <p:nvPr/>
        </p:nvSpPr>
        <p:spPr bwMode="auto">
          <a:xfrm>
            <a:off x="649369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校园社团活动</a:t>
            </a:r>
          </a:p>
        </p:txBody>
      </p:sp>
      <p:sp>
        <p:nvSpPr>
          <p:cNvPr id="136" name="圆角矩形 135"/>
          <p:cNvSpPr/>
          <p:nvPr/>
        </p:nvSpPr>
        <p:spPr bwMode="auto">
          <a:xfrm>
            <a:off x="725092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人文教育活动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2" name="图示 281"/>
          <p:cNvGraphicFramePr/>
          <p:nvPr/>
        </p:nvGraphicFramePr>
        <p:xfrm>
          <a:off x="1776763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3" name="图示 282"/>
          <p:cNvGraphicFramePr/>
          <p:nvPr/>
        </p:nvGraphicFramePr>
        <p:xfrm>
          <a:off x="4941567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84" name="直接箭头连接符 283"/>
          <p:cNvCxnSpPr>
            <a:endCxn id="282" idx="1"/>
          </p:cNvCxnSpPr>
          <p:nvPr/>
        </p:nvCxnSpPr>
        <p:spPr>
          <a:xfrm>
            <a:off x="1336675" y="2882900"/>
            <a:ext cx="4397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stCxn id="282" idx="3"/>
            <a:endCxn id="283" idx="1"/>
          </p:cNvCxnSpPr>
          <p:nvPr/>
        </p:nvCxnSpPr>
        <p:spPr>
          <a:xfrm>
            <a:off x="4797425" y="2882900"/>
            <a:ext cx="1444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0" name="直接箭头连接符 289"/>
          <p:cNvCxnSpPr/>
          <p:nvPr/>
        </p:nvCxnSpPr>
        <p:spPr>
          <a:xfrm>
            <a:off x="1338263" y="2201863"/>
            <a:ext cx="4302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8" name="直接连接符 297"/>
          <p:cNvCxnSpPr/>
          <p:nvPr/>
        </p:nvCxnSpPr>
        <p:spPr>
          <a:xfrm>
            <a:off x="4797425" y="2201863"/>
            <a:ext cx="1825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03" name="图示 302"/>
          <p:cNvGraphicFramePr/>
          <p:nvPr/>
        </p:nvGraphicFramePr>
        <p:xfrm>
          <a:off x="1688874" y="1399001"/>
          <a:ext cx="3718377" cy="50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1822" name="组合 304"/>
          <p:cNvGrpSpPr>
            <a:grpSpLocks/>
          </p:cNvGrpSpPr>
          <p:nvPr/>
        </p:nvGrpSpPr>
        <p:grpSpPr bwMode="auto">
          <a:xfrm>
            <a:off x="6000750" y="1370013"/>
            <a:ext cx="1922463" cy="541337"/>
            <a:chOff x="5744733" y="1310426"/>
            <a:chExt cx="1922190" cy="541127"/>
          </a:xfrm>
        </p:grpSpPr>
        <p:sp>
          <p:nvSpPr>
            <p:cNvPr id="306" name="任意多边形 305"/>
            <p:cNvSpPr/>
            <p:nvPr/>
          </p:nvSpPr>
          <p:spPr>
            <a:xfrm>
              <a:off x="5744733" y="1310426"/>
              <a:ext cx="1922190" cy="541127"/>
            </a:xfrm>
            <a:custGeom>
              <a:avLst/>
              <a:gdLst>
                <a:gd name="connsiteX0" fmla="*/ 0 w 1114728"/>
                <a:gd name="connsiteY0" fmla="*/ 50483 h 504829"/>
                <a:gd name="connsiteX1" fmla="*/ 50483 w 1114728"/>
                <a:gd name="connsiteY1" fmla="*/ 0 h 504829"/>
                <a:gd name="connsiteX2" fmla="*/ 1064245 w 1114728"/>
                <a:gd name="connsiteY2" fmla="*/ 0 h 504829"/>
                <a:gd name="connsiteX3" fmla="*/ 1114728 w 1114728"/>
                <a:gd name="connsiteY3" fmla="*/ 50483 h 504829"/>
                <a:gd name="connsiteX4" fmla="*/ 1114728 w 1114728"/>
                <a:gd name="connsiteY4" fmla="*/ 454346 h 504829"/>
                <a:gd name="connsiteX5" fmla="*/ 1064245 w 1114728"/>
                <a:gd name="connsiteY5" fmla="*/ 504829 h 504829"/>
                <a:gd name="connsiteX6" fmla="*/ 50483 w 1114728"/>
                <a:gd name="connsiteY6" fmla="*/ 504829 h 504829"/>
                <a:gd name="connsiteX7" fmla="*/ 0 w 1114728"/>
                <a:gd name="connsiteY7" fmla="*/ 454346 h 504829"/>
                <a:gd name="connsiteX8" fmla="*/ 0 w 1114728"/>
                <a:gd name="connsiteY8" fmla="*/ 50483 h 50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4728" h="504829">
                  <a:moveTo>
                    <a:pt x="0" y="50483"/>
                  </a:moveTo>
                  <a:cubicBezTo>
                    <a:pt x="0" y="22602"/>
                    <a:pt x="22602" y="0"/>
                    <a:pt x="50483" y="0"/>
                  </a:cubicBezTo>
                  <a:lnTo>
                    <a:pt x="1064245" y="0"/>
                  </a:lnTo>
                  <a:cubicBezTo>
                    <a:pt x="1092126" y="0"/>
                    <a:pt x="1114728" y="22602"/>
                    <a:pt x="1114728" y="50483"/>
                  </a:cubicBezTo>
                  <a:lnTo>
                    <a:pt x="1114728" y="454346"/>
                  </a:lnTo>
                  <a:cubicBezTo>
                    <a:pt x="1114728" y="482227"/>
                    <a:pt x="1092126" y="504829"/>
                    <a:pt x="1064245" y="504829"/>
                  </a:cubicBezTo>
                  <a:lnTo>
                    <a:pt x="50483" y="504829"/>
                  </a:lnTo>
                  <a:cubicBezTo>
                    <a:pt x="22602" y="504829"/>
                    <a:pt x="0" y="482227"/>
                    <a:pt x="0" y="454346"/>
                  </a:cubicBezTo>
                  <a:lnTo>
                    <a:pt x="0" y="504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395291" spcCol="1270" anchor="ctr"/>
            <a:lstStyle/>
            <a:p>
              <a:pPr algn="ctr" defTabSz="4667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050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全学程实施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" name="任意多边形 306"/>
            <p:cNvSpPr/>
            <p:nvPr/>
          </p:nvSpPr>
          <p:spPr>
            <a:xfrm>
              <a:off x="5805406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9" name="任意多边形 308"/>
            <p:cNvSpPr/>
            <p:nvPr/>
          </p:nvSpPr>
          <p:spPr>
            <a:xfrm>
              <a:off x="6724340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世界公民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10" name="直接箭头连接符 309"/>
          <p:cNvCxnSpPr>
            <a:endCxn id="303" idx="1"/>
          </p:cNvCxnSpPr>
          <p:nvPr/>
        </p:nvCxnSpPr>
        <p:spPr>
          <a:xfrm flipV="1">
            <a:off x="1338263" y="1651000"/>
            <a:ext cx="3508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3" name="直接连接符 312"/>
          <p:cNvCxnSpPr>
            <a:stCxn id="303" idx="3"/>
          </p:cNvCxnSpPr>
          <p:nvPr/>
        </p:nvCxnSpPr>
        <p:spPr>
          <a:xfrm>
            <a:off x="5407025" y="1651000"/>
            <a:ext cx="60325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5" name="肘形连接符 354"/>
          <p:cNvCxnSpPr/>
          <p:nvPr/>
        </p:nvCxnSpPr>
        <p:spPr>
          <a:xfrm>
            <a:off x="7894638" y="1673225"/>
            <a:ext cx="709612" cy="430213"/>
          </a:xfrm>
          <a:prstGeom prst="bentConnector3">
            <a:avLst>
              <a:gd name="adj1" fmla="val 53454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8" name="肘形连接符 357"/>
          <p:cNvCxnSpPr/>
          <p:nvPr/>
        </p:nvCxnSpPr>
        <p:spPr>
          <a:xfrm flipV="1">
            <a:off x="8008938" y="2103438"/>
            <a:ext cx="595312" cy="98425"/>
          </a:xfrm>
          <a:prstGeom prst="bentConnector3">
            <a:avLst>
              <a:gd name="adj1" fmla="val 4440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1" name="肘形连接符 360"/>
          <p:cNvCxnSpPr>
            <a:stCxn id="283" idx="3"/>
          </p:cNvCxnSpPr>
          <p:nvPr/>
        </p:nvCxnSpPr>
        <p:spPr>
          <a:xfrm flipV="1">
            <a:off x="7962900" y="2103438"/>
            <a:ext cx="641350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4" name="肘形连接符 363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7" name="肘形连接符 366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18441" name="组合 6"/>
          <p:cNvGrpSpPr>
            <a:grpSpLocks/>
          </p:cNvGrpSpPr>
          <p:nvPr/>
        </p:nvGrpSpPr>
        <p:grpSpPr bwMode="auto">
          <a:xfrm>
            <a:off x="122238" y="903288"/>
            <a:ext cx="1216025" cy="2930525"/>
            <a:chOff x="122044" y="903026"/>
            <a:chExt cx="1215436" cy="2929993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22828" y="903026"/>
              <a:ext cx="1214651" cy="428093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评价体系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 bwMode="auto">
            <a:xfrm>
              <a:off x="122829" y="1437369"/>
              <a:ext cx="1214651" cy="428093"/>
            </a:xfrm>
            <a:prstGeom prst="roundRect">
              <a:avLst/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学程进阶</a:t>
              </a: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H="1" flipV="1">
              <a:off x="729762" y="1331573"/>
              <a:ext cx="0" cy="92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圆角矩形 13"/>
            <p:cNvSpPr/>
            <p:nvPr/>
          </p:nvSpPr>
          <p:spPr bwMode="auto">
            <a:xfrm>
              <a:off x="122827" y="2005014"/>
              <a:ext cx="1214651" cy="392906"/>
            </a:xfrm>
            <a:prstGeom prst="roundRect">
              <a:avLst/>
            </a:prstGeom>
            <a:solidFill>
              <a:srgbClr val="7030A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课程体系</a:t>
              </a: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729762" y="1852179"/>
              <a:ext cx="0" cy="1523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圆角矩形 17"/>
            <p:cNvSpPr/>
            <p:nvPr/>
          </p:nvSpPr>
          <p:spPr bwMode="auto">
            <a:xfrm>
              <a:off x="122044" y="2685853"/>
              <a:ext cx="1214651" cy="392906"/>
            </a:xfrm>
            <a:prstGeom prst="roundRect">
              <a:avLst/>
            </a:prstGeom>
            <a:solidFill>
              <a:srgbClr val="1F993C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教师队伍</a:t>
              </a: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V="1">
              <a:off x="729762" y="2398180"/>
              <a:ext cx="0" cy="2872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圆角矩形 21"/>
            <p:cNvSpPr/>
            <p:nvPr/>
          </p:nvSpPr>
          <p:spPr bwMode="auto">
            <a:xfrm>
              <a:off x="122829" y="3408677"/>
              <a:ext cx="1214651" cy="424342"/>
            </a:xfrm>
            <a:prstGeom prst="roundRect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六民教育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培养目标</a:t>
              </a: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 flipV="1">
              <a:off x="729762" y="3079093"/>
              <a:ext cx="0" cy="3301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H="1" flipV="1">
            <a:off x="728663" y="3833813"/>
            <a:ext cx="1587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648" name="组合 15"/>
          <p:cNvGrpSpPr>
            <a:grpSpLocks/>
          </p:cNvGrpSpPr>
          <p:nvPr/>
        </p:nvGrpSpPr>
        <p:grpSpPr bwMode="auto">
          <a:xfrm>
            <a:off x="8603577" y="290513"/>
            <a:ext cx="430887" cy="3848100"/>
            <a:chOff x="8602901" y="290013"/>
            <a:chExt cx="431562" cy="3849123"/>
          </a:xfrm>
        </p:grpSpPr>
        <p:sp>
          <p:nvSpPr>
            <p:cNvPr id="202" name="TextBox 406"/>
            <p:cNvSpPr txBox="1">
              <a:spLocks noChangeArrowheads="1"/>
            </p:cNvSpPr>
            <p:nvPr/>
          </p:nvSpPr>
          <p:spPr bwMode="auto">
            <a:xfrm>
              <a:off x="8602901" y="290013"/>
              <a:ext cx="431562" cy="3626563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eaVer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六民教育逻辑体系</a:t>
              </a:r>
            </a:p>
          </p:txBody>
        </p:sp>
        <p:cxnSp>
          <p:nvCxnSpPr>
            <p:cNvPr id="204" name="直接箭头连接符 203"/>
            <p:cNvCxnSpPr/>
            <p:nvPr/>
          </p:nvCxnSpPr>
          <p:spPr>
            <a:xfrm flipH="1" flipV="1">
              <a:off x="8819814" y="3916827"/>
              <a:ext cx="4770" cy="2223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圆角矩形 1"/>
          <p:cNvSpPr/>
          <p:nvPr/>
        </p:nvSpPr>
        <p:spPr>
          <a:xfrm>
            <a:off x="1338263" y="323850"/>
            <a:ext cx="7265987" cy="3640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圆角矩形 140"/>
          <p:cNvSpPr/>
          <p:nvPr/>
        </p:nvSpPr>
        <p:spPr bwMode="auto">
          <a:xfrm>
            <a:off x="3939273" y="427496"/>
            <a:ext cx="2010040" cy="731071"/>
          </a:xfrm>
          <a:prstGeom prst="roundRect">
            <a:avLst/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2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424832786"/>
              </p:ext>
            </p:extLst>
          </p:nvPr>
        </p:nvGraphicFramePr>
        <p:xfrm>
          <a:off x="1522889" y="1335542"/>
          <a:ext cx="6894286" cy="2436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E6E446-71BA-4E15-B3B0-C6512C719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FBE6E446-71BA-4E15-B3B0-C6512C719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C7E68-709D-4322-A783-2B97A22F7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8EBC7E68-709D-4322-A783-2B97A22F7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D75A9-8226-4F5B-B1D1-403AC0561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703D75A9-8226-4F5B-B1D1-403AC0561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F84745-04D5-415C-BFCE-65B1F7FFA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E9F84745-04D5-415C-BFCE-65B1F7FFA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2A40B8-5BD5-4CC2-815C-6F14EC4C0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7E2A40B8-5BD5-4CC2-815C-6F14EC4C0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3DF9C3-557C-48F8-8777-C5CB6BC64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493DF9C3-557C-48F8-8777-C5CB6BC64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sp>
        <p:nvSpPr>
          <p:cNvPr id="129" name="圆角矩形 128"/>
          <p:cNvSpPr/>
          <p:nvPr/>
        </p:nvSpPr>
        <p:spPr bwMode="auto">
          <a:xfrm>
            <a:off x="176868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专设课程</a:t>
            </a:r>
          </a:p>
        </p:txBody>
      </p:sp>
      <p:sp>
        <p:nvSpPr>
          <p:cNvPr id="130" name="圆角矩形 129"/>
          <p:cNvSpPr/>
          <p:nvPr/>
        </p:nvSpPr>
        <p:spPr bwMode="auto">
          <a:xfrm>
            <a:off x="252591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德育课程</a:t>
            </a:r>
          </a:p>
        </p:txBody>
      </p:sp>
      <p:sp>
        <p:nvSpPr>
          <p:cNvPr id="131" name="圆角矩形 130"/>
          <p:cNvSpPr/>
          <p:nvPr/>
        </p:nvSpPr>
        <p:spPr bwMode="auto">
          <a:xfrm>
            <a:off x="328314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其他公共基础课程</a:t>
            </a:r>
          </a:p>
        </p:txBody>
      </p:sp>
      <p:sp>
        <p:nvSpPr>
          <p:cNvPr id="132" name="圆角矩形 131"/>
          <p:cNvSpPr/>
          <p:nvPr/>
        </p:nvSpPr>
        <p:spPr bwMode="auto">
          <a:xfrm>
            <a:off x="404037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融入性</a:t>
            </a:r>
            <a:endParaRPr lang="en-US" altLang="zh-CN" sz="105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</a:t>
            </a:r>
          </a:p>
        </p:txBody>
      </p:sp>
      <p:sp>
        <p:nvSpPr>
          <p:cNvPr id="133" name="圆角矩形 132"/>
          <p:cNvSpPr/>
          <p:nvPr/>
        </p:nvSpPr>
        <p:spPr bwMode="auto">
          <a:xfrm>
            <a:off x="497923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专项教育活动</a:t>
            </a:r>
          </a:p>
        </p:txBody>
      </p:sp>
      <p:sp>
        <p:nvSpPr>
          <p:cNvPr id="134" name="圆角矩形 133"/>
          <p:cNvSpPr/>
          <p:nvPr/>
        </p:nvSpPr>
        <p:spPr bwMode="auto">
          <a:xfrm>
            <a:off x="573646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法育活动</a:t>
            </a:r>
          </a:p>
        </p:txBody>
      </p:sp>
      <p:sp>
        <p:nvSpPr>
          <p:cNvPr id="135" name="圆角矩形 134"/>
          <p:cNvSpPr/>
          <p:nvPr/>
        </p:nvSpPr>
        <p:spPr bwMode="auto">
          <a:xfrm>
            <a:off x="649369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校园社团活动</a:t>
            </a:r>
          </a:p>
        </p:txBody>
      </p:sp>
      <p:sp>
        <p:nvSpPr>
          <p:cNvPr id="136" name="圆角矩形 135"/>
          <p:cNvSpPr/>
          <p:nvPr/>
        </p:nvSpPr>
        <p:spPr bwMode="auto">
          <a:xfrm>
            <a:off x="725092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人文教育活动</a:t>
            </a:r>
          </a:p>
        </p:txBody>
      </p:sp>
      <p:sp>
        <p:nvSpPr>
          <p:cNvPr id="148" name="圆角矩形 147"/>
          <p:cNvSpPr/>
          <p:nvPr/>
        </p:nvSpPr>
        <p:spPr bwMode="auto">
          <a:xfrm>
            <a:off x="1729740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刚性评价</a:t>
            </a:r>
          </a:p>
        </p:txBody>
      </p:sp>
      <p:sp>
        <p:nvSpPr>
          <p:cNvPr id="149" name="圆角矩形 148"/>
          <p:cNvSpPr/>
          <p:nvPr/>
        </p:nvSpPr>
        <p:spPr bwMode="auto">
          <a:xfrm>
            <a:off x="269239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柔性评价</a:t>
            </a:r>
          </a:p>
        </p:txBody>
      </p:sp>
      <p:sp>
        <p:nvSpPr>
          <p:cNvPr id="150" name="圆角矩形 149"/>
          <p:cNvSpPr/>
          <p:nvPr/>
        </p:nvSpPr>
        <p:spPr bwMode="auto">
          <a:xfrm>
            <a:off x="392972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过程性评价</a:t>
            </a:r>
          </a:p>
        </p:txBody>
      </p:sp>
      <p:sp>
        <p:nvSpPr>
          <p:cNvPr id="151" name="圆角矩形 150"/>
          <p:cNvSpPr/>
          <p:nvPr/>
        </p:nvSpPr>
        <p:spPr bwMode="auto">
          <a:xfrm>
            <a:off x="4892386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结果性评价</a:t>
            </a:r>
          </a:p>
        </p:txBody>
      </p:sp>
      <p:sp>
        <p:nvSpPr>
          <p:cNvPr id="152" name="圆角矩形 151"/>
          <p:cNvSpPr/>
          <p:nvPr/>
        </p:nvSpPr>
        <p:spPr bwMode="auto">
          <a:xfrm>
            <a:off x="6213130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校内评价</a:t>
            </a:r>
          </a:p>
        </p:txBody>
      </p:sp>
      <p:sp>
        <p:nvSpPr>
          <p:cNvPr id="153" name="圆角矩形 152"/>
          <p:cNvSpPr/>
          <p:nvPr/>
        </p:nvSpPr>
        <p:spPr bwMode="auto">
          <a:xfrm>
            <a:off x="717578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行业评价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2" name="图示 281"/>
          <p:cNvGraphicFramePr/>
          <p:nvPr/>
        </p:nvGraphicFramePr>
        <p:xfrm>
          <a:off x="1776763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3" name="图示 282"/>
          <p:cNvGraphicFramePr/>
          <p:nvPr/>
        </p:nvGraphicFramePr>
        <p:xfrm>
          <a:off x="4941567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84" name="直接箭头连接符 283"/>
          <p:cNvCxnSpPr>
            <a:endCxn id="282" idx="1"/>
          </p:cNvCxnSpPr>
          <p:nvPr/>
        </p:nvCxnSpPr>
        <p:spPr>
          <a:xfrm>
            <a:off x="1336675" y="2882900"/>
            <a:ext cx="4397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stCxn id="282" idx="3"/>
            <a:endCxn id="283" idx="1"/>
          </p:cNvCxnSpPr>
          <p:nvPr/>
        </p:nvCxnSpPr>
        <p:spPr>
          <a:xfrm>
            <a:off x="4797425" y="2882900"/>
            <a:ext cx="1444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0" name="直接箭头连接符 289"/>
          <p:cNvCxnSpPr/>
          <p:nvPr/>
        </p:nvCxnSpPr>
        <p:spPr>
          <a:xfrm>
            <a:off x="1338263" y="2201863"/>
            <a:ext cx="4302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8" name="直接连接符 297"/>
          <p:cNvCxnSpPr/>
          <p:nvPr/>
        </p:nvCxnSpPr>
        <p:spPr>
          <a:xfrm>
            <a:off x="4797425" y="2201863"/>
            <a:ext cx="1825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03" name="图示 302"/>
          <p:cNvGraphicFramePr/>
          <p:nvPr/>
        </p:nvGraphicFramePr>
        <p:xfrm>
          <a:off x="1688874" y="1399001"/>
          <a:ext cx="3718377" cy="50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9763" name="组合 304"/>
          <p:cNvGrpSpPr>
            <a:grpSpLocks/>
          </p:cNvGrpSpPr>
          <p:nvPr/>
        </p:nvGrpSpPr>
        <p:grpSpPr bwMode="auto">
          <a:xfrm>
            <a:off x="6000750" y="1370013"/>
            <a:ext cx="1922463" cy="541337"/>
            <a:chOff x="5744733" y="1310426"/>
            <a:chExt cx="1922190" cy="541127"/>
          </a:xfrm>
        </p:grpSpPr>
        <p:sp>
          <p:nvSpPr>
            <p:cNvPr id="306" name="任意多边形 305"/>
            <p:cNvSpPr/>
            <p:nvPr/>
          </p:nvSpPr>
          <p:spPr>
            <a:xfrm>
              <a:off x="5744733" y="1310426"/>
              <a:ext cx="1922190" cy="541127"/>
            </a:xfrm>
            <a:custGeom>
              <a:avLst/>
              <a:gdLst>
                <a:gd name="connsiteX0" fmla="*/ 0 w 1114728"/>
                <a:gd name="connsiteY0" fmla="*/ 50483 h 504829"/>
                <a:gd name="connsiteX1" fmla="*/ 50483 w 1114728"/>
                <a:gd name="connsiteY1" fmla="*/ 0 h 504829"/>
                <a:gd name="connsiteX2" fmla="*/ 1064245 w 1114728"/>
                <a:gd name="connsiteY2" fmla="*/ 0 h 504829"/>
                <a:gd name="connsiteX3" fmla="*/ 1114728 w 1114728"/>
                <a:gd name="connsiteY3" fmla="*/ 50483 h 504829"/>
                <a:gd name="connsiteX4" fmla="*/ 1114728 w 1114728"/>
                <a:gd name="connsiteY4" fmla="*/ 454346 h 504829"/>
                <a:gd name="connsiteX5" fmla="*/ 1064245 w 1114728"/>
                <a:gd name="connsiteY5" fmla="*/ 504829 h 504829"/>
                <a:gd name="connsiteX6" fmla="*/ 50483 w 1114728"/>
                <a:gd name="connsiteY6" fmla="*/ 504829 h 504829"/>
                <a:gd name="connsiteX7" fmla="*/ 0 w 1114728"/>
                <a:gd name="connsiteY7" fmla="*/ 454346 h 504829"/>
                <a:gd name="connsiteX8" fmla="*/ 0 w 1114728"/>
                <a:gd name="connsiteY8" fmla="*/ 50483 h 50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4728" h="504829">
                  <a:moveTo>
                    <a:pt x="0" y="50483"/>
                  </a:moveTo>
                  <a:cubicBezTo>
                    <a:pt x="0" y="22602"/>
                    <a:pt x="22602" y="0"/>
                    <a:pt x="50483" y="0"/>
                  </a:cubicBezTo>
                  <a:lnTo>
                    <a:pt x="1064245" y="0"/>
                  </a:lnTo>
                  <a:cubicBezTo>
                    <a:pt x="1092126" y="0"/>
                    <a:pt x="1114728" y="22602"/>
                    <a:pt x="1114728" y="50483"/>
                  </a:cubicBezTo>
                  <a:lnTo>
                    <a:pt x="1114728" y="454346"/>
                  </a:lnTo>
                  <a:cubicBezTo>
                    <a:pt x="1114728" y="482227"/>
                    <a:pt x="1092126" y="504829"/>
                    <a:pt x="1064245" y="504829"/>
                  </a:cubicBezTo>
                  <a:lnTo>
                    <a:pt x="50483" y="504829"/>
                  </a:lnTo>
                  <a:cubicBezTo>
                    <a:pt x="22602" y="504829"/>
                    <a:pt x="0" y="482227"/>
                    <a:pt x="0" y="454346"/>
                  </a:cubicBezTo>
                  <a:lnTo>
                    <a:pt x="0" y="504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395291" spcCol="1270" anchor="ctr"/>
            <a:lstStyle/>
            <a:p>
              <a:pPr algn="ctr" defTabSz="4667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050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全学程实施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" name="任意多边形 306"/>
            <p:cNvSpPr/>
            <p:nvPr/>
          </p:nvSpPr>
          <p:spPr>
            <a:xfrm>
              <a:off x="5805406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9" name="任意多边形 308"/>
            <p:cNvSpPr/>
            <p:nvPr/>
          </p:nvSpPr>
          <p:spPr>
            <a:xfrm>
              <a:off x="6724340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世界公民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10" name="直接箭头连接符 309"/>
          <p:cNvCxnSpPr>
            <a:endCxn id="303" idx="1"/>
          </p:cNvCxnSpPr>
          <p:nvPr/>
        </p:nvCxnSpPr>
        <p:spPr>
          <a:xfrm flipV="1">
            <a:off x="1338263" y="1651000"/>
            <a:ext cx="3508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3" name="直接连接符 312"/>
          <p:cNvCxnSpPr>
            <a:stCxn id="303" idx="3"/>
          </p:cNvCxnSpPr>
          <p:nvPr/>
        </p:nvCxnSpPr>
        <p:spPr>
          <a:xfrm>
            <a:off x="5407025" y="1651000"/>
            <a:ext cx="60325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0" name="直接箭头连接符 319"/>
          <p:cNvCxnSpPr/>
          <p:nvPr/>
        </p:nvCxnSpPr>
        <p:spPr>
          <a:xfrm flipV="1">
            <a:off x="1338263" y="1117600"/>
            <a:ext cx="392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1" name="直接连接符 320"/>
          <p:cNvCxnSpPr/>
          <p:nvPr/>
        </p:nvCxnSpPr>
        <p:spPr>
          <a:xfrm>
            <a:off x="3629025" y="1117600"/>
            <a:ext cx="3000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2" name="直接连接符 321"/>
          <p:cNvCxnSpPr/>
          <p:nvPr/>
        </p:nvCxnSpPr>
        <p:spPr>
          <a:xfrm>
            <a:off x="5827713" y="1117600"/>
            <a:ext cx="38576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3" name="肘形连接符 352"/>
          <p:cNvCxnSpPr/>
          <p:nvPr/>
        </p:nvCxnSpPr>
        <p:spPr>
          <a:xfrm>
            <a:off x="8112125" y="1117600"/>
            <a:ext cx="492125" cy="985838"/>
          </a:xfrm>
          <a:prstGeom prst="bentConnector3">
            <a:avLst>
              <a:gd name="adj1" fmla="val 3432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5" name="肘形连接符 354"/>
          <p:cNvCxnSpPr/>
          <p:nvPr/>
        </p:nvCxnSpPr>
        <p:spPr>
          <a:xfrm>
            <a:off x="7894638" y="1673225"/>
            <a:ext cx="709612" cy="430213"/>
          </a:xfrm>
          <a:prstGeom prst="bentConnector3">
            <a:avLst>
              <a:gd name="adj1" fmla="val 53454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8" name="肘形连接符 357"/>
          <p:cNvCxnSpPr/>
          <p:nvPr/>
        </p:nvCxnSpPr>
        <p:spPr>
          <a:xfrm flipV="1">
            <a:off x="8008938" y="2103438"/>
            <a:ext cx="595312" cy="98425"/>
          </a:xfrm>
          <a:prstGeom prst="bentConnector3">
            <a:avLst>
              <a:gd name="adj1" fmla="val 4440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1" name="肘形连接符 360"/>
          <p:cNvCxnSpPr>
            <a:stCxn id="283" idx="3"/>
          </p:cNvCxnSpPr>
          <p:nvPr/>
        </p:nvCxnSpPr>
        <p:spPr>
          <a:xfrm flipV="1">
            <a:off x="7962900" y="2103438"/>
            <a:ext cx="641350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4" name="肘形连接符 363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7" name="肘形连接符 366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六民素养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sp>
        <p:nvSpPr>
          <p:cNvPr id="129" name="圆角矩形 128"/>
          <p:cNvSpPr/>
          <p:nvPr/>
        </p:nvSpPr>
        <p:spPr bwMode="auto">
          <a:xfrm>
            <a:off x="176868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专设课程</a:t>
            </a:r>
          </a:p>
        </p:txBody>
      </p:sp>
      <p:sp>
        <p:nvSpPr>
          <p:cNvPr id="130" name="圆角矩形 129"/>
          <p:cNvSpPr/>
          <p:nvPr/>
        </p:nvSpPr>
        <p:spPr bwMode="auto">
          <a:xfrm>
            <a:off x="252591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德育课程</a:t>
            </a:r>
          </a:p>
        </p:txBody>
      </p:sp>
      <p:sp>
        <p:nvSpPr>
          <p:cNvPr id="131" name="圆角矩形 130"/>
          <p:cNvSpPr/>
          <p:nvPr/>
        </p:nvSpPr>
        <p:spPr bwMode="auto">
          <a:xfrm>
            <a:off x="328314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其他公共基础课程</a:t>
            </a:r>
          </a:p>
        </p:txBody>
      </p:sp>
      <p:sp>
        <p:nvSpPr>
          <p:cNvPr id="132" name="圆角矩形 131"/>
          <p:cNvSpPr/>
          <p:nvPr/>
        </p:nvSpPr>
        <p:spPr bwMode="auto">
          <a:xfrm>
            <a:off x="404037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融入性</a:t>
            </a:r>
            <a:endParaRPr lang="en-US" altLang="zh-CN" sz="105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</a:t>
            </a:r>
          </a:p>
        </p:txBody>
      </p:sp>
      <p:sp>
        <p:nvSpPr>
          <p:cNvPr id="133" name="圆角矩形 132"/>
          <p:cNvSpPr/>
          <p:nvPr/>
        </p:nvSpPr>
        <p:spPr bwMode="auto">
          <a:xfrm>
            <a:off x="497923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专项教育活动</a:t>
            </a:r>
          </a:p>
        </p:txBody>
      </p:sp>
      <p:sp>
        <p:nvSpPr>
          <p:cNvPr id="134" name="圆角矩形 133"/>
          <p:cNvSpPr/>
          <p:nvPr/>
        </p:nvSpPr>
        <p:spPr bwMode="auto">
          <a:xfrm>
            <a:off x="573646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法育活动</a:t>
            </a:r>
          </a:p>
        </p:txBody>
      </p:sp>
      <p:sp>
        <p:nvSpPr>
          <p:cNvPr id="135" name="圆角矩形 134"/>
          <p:cNvSpPr/>
          <p:nvPr/>
        </p:nvSpPr>
        <p:spPr bwMode="auto">
          <a:xfrm>
            <a:off x="649369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校园社团活动</a:t>
            </a:r>
          </a:p>
        </p:txBody>
      </p:sp>
      <p:sp>
        <p:nvSpPr>
          <p:cNvPr id="136" name="圆角矩形 135"/>
          <p:cNvSpPr/>
          <p:nvPr/>
        </p:nvSpPr>
        <p:spPr bwMode="auto">
          <a:xfrm>
            <a:off x="725092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人文教育活动</a:t>
            </a:r>
          </a:p>
        </p:txBody>
      </p:sp>
      <p:sp>
        <p:nvSpPr>
          <p:cNvPr id="148" name="圆角矩形 147"/>
          <p:cNvSpPr/>
          <p:nvPr/>
        </p:nvSpPr>
        <p:spPr bwMode="auto">
          <a:xfrm>
            <a:off x="1729740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刚性评价</a:t>
            </a:r>
          </a:p>
        </p:txBody>
      </p:sp>
      <p:sp>
        <p:nvSpPr>
          <p:cNvPr id="149" name="圆角矩形 148"/>
          <p:cNvSpPr/>
          <p:nvPr/>
        </p:nvSpPr>
        <p:spPr bwMode="auto">
          <a:xfrm>
            <a:off x="269239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柔性评价</a:t>
            </a:r>
          </a:p>
        </p:txBody>
      </p:sp>
      <p:sp>
        <p:nvSpPr>
          <p:cNvPr id="150" name="圆角矩形 149"/>
          <p:cNvSpPr/>
          <p:nvPr/>
        </p:nvSpPr>
        <p:spPr bwMode="auto">
          <a:xfrm>
            <a:off x="392972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过程性评价</a:t>
            </a:r>
          </a:p>
        </p:txBody>
      </p:sp>
      <p:sp>
        <p:nvSpPr>
          <p:cNvPr id="151" name="圆角矩形 150"/>
          <p:cNvSpPr/>
          <p:nvPr/>
        </p:nvSpPr>
        <p:spPr bwMode="auto">
          <a:xfrm>
            <a:off x="4892386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结果性评价</a:t>
            </a:r>
          </a:p>
        </p:txBody>
      </p:sp>
      <p:sp>
        <p:nvSpPr>
          <p:cNvPr id="152" name="圆角矩形 151"/>
          <p:cNvSpPr/>
          <p:nvPr/>
        </p:nvSpPr>
        <p:spPr bwMode="auto">
          <a:xfrm>
            <a:off x="6213130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校内评价</a:t>
            </a:r>
          </a:p>
        </p:txBody>
      </p:sp>
      <p:sp>
        <p:nvSpPr>
          <p:cNvPr id="153" name="圆角矩形 152"/>
          <p:cNvSpPr/>
          <p:nvPr/>
        </p:nvSpPr>
        <p:spPr bwMode="auto">
          <a:xfrm>
            <a:off x="717578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行业评价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2" name="图示 281"/>
          <p:cNvGraphicFramePr/>
          <p:nvPr/>
        </p:nvGraphicFramePr>
        <p:xfrm>
          <a:off x="1776763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3" name="图示 282"/>
          <p:cNvGraphicFramePr/>
          <p:nvPr/>
        </p:nvGraphicFramePr>
        <p:xfrm>
          <a:off x="4941567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84" name="直接箭头连接符 283"/>
          <p:cNvCxnSpPr>
            <a:endCxn id="282" idx="1"/>
          </p:cNvCxnSpPr>
          <p:nvPr/>
        </p:nvCxnSpPr>
        <p:spPr>
          <a:xfrm>
            <a:off x="1336675" y="2882900"/>
            <a:ext cx="4397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stCxn id="282" idx="3"/>
            <a:endCxn id="283" idx="1"/>
          </p:cNvCxnSpPr>
          <p:nvPr/>
        </p:nvCxnSpPr>
        <p:spPr>
          <a:xfrm>
            <a:off x="4797425" y="2882900"/>
            <a:ext cx="1444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0" name="直接箭头连接符 289"/>
          <p:cNvCxnSpPr/>
          <p:nvPr/>
        </p:nvCxnSpPr>
        <p:spPr>
          <a:xfrm>
            <a:off x="1338263" y="2201863"/>
            <a:ext cx="4302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8" name="直接连接符 297"/>
          <p:cNvCxnSpPr/>
          <p:nvPr/>
        </p:nvCxnSpPr>
        <p:spPr>
          <a:xfrm>
            <a:off x="4797425" y="2201863"/>
            <a:ext cx="1825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03" name="图示 302"/>
          <p:cNvGraphicFramePr/>
          <p:nvPr/>
        </p:nvGraphicFramePr>
        <p:xfrm>
          <a:off x="1688874" y="1399001"/>
          <a:ext cx="3718377" cy="50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0787" name="组合 304"/>
          <p:cNvGrpSpPr>
            <a:grpSpLocks/>
          </p:cNvGrpSpPr>
          <p:nvPr/>
        </p:nvGrpSpPr>
        <p:grpSpPr bwMode="auto">
          <a:xfrm>
            <a:off x="6000750" y="1370013"/>
            <a:ext cx="1922463" cy="541337"/>
            <a:chOff x="5744733" y="1310426"/>
            <a:chExt cx="1922190" cy="541127"/>
          </a:xfrm>
        </p:grpSpPr>
        <p:sp>
          <p:nvSpPr>
            <p:cNvPr id="306" name="任意多边形 305"/>
            <p:cNvSpPr/>
            <p:nvPr/>
          </p:nvSpPr>
          <p:spPr>
            <a:xfrm>
              <a:off x="5744733" y="1310426"/>
              <a:ext cx="1922190" cy="541127"/>
            </a:xfrm>
            <a:custGeom>
              <a:avLst/>
              <a:gdLst>
                <a:gd name="connsiteX0" fmla="*/ 0 w 1114728"/>
                <a:gd name="connsiteY0" fmla="*/ 50483 h 504829"/>
                <a:gd name="connsiteX1" fmla="*/ 50483 w 1114728"/>
                <a:gd name="connsiteY1" fmla="*/ 0 h 504829"/>
                <a:gd name="connsiteX2" fmla="*/ 1064245 w 1114728"/>
                <a:gd name="connsiteY2" fmla="*/ 0 h 504829"/>
                <a:gd name="connsiteX3" fmla="*/ 1114728 w 1114728"/>
                <a:gd name="connsiteY3" fmla="*/ 50483 h 504829"/>
                <a:gd name="connsiteX4" fmla="*/ 1114728 w 1114728"/>
                <a:gd name="connsiteY4" fmla="*/ 454346 h 504829"/>
                <a:gd name="connsiteX5" fmla="*/ 1064245 w 1114728"/>
                <a:gd name="connsiteY5" fmla="*/ 504829 h 504829"/>
                <a:gd name="connsiteX6" fmla="*/ 50483 w 1114728"/>
                <a:gd name="connsiteY6" fmla="*/ 504829 h 504829"/>
                <a:gd name="connsiteX7" fmla="*/ 0 w 1114728"/>
                <a:gd name="connsiteY7" fmla="*/ 454346 h 504829"/>
                <a:gd name="connsiteX8" fmla="*/ 0 w 1114728"/>
                <a:gd name="connsiteY8" fmla="*/ 50483 h 50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4728" h="504829">
                  <a:moveTo>
                    <a:pt x="0" y="50483"/>
                  </a:moveTo>
                  <a:cubicBezTo>
                    <a:pt x="0" y="22602"/>
                    <a:pt x="22602" y="0"/>
                    <a:pt x="50483" y="0"/>
                  </a:cubicBezTo>
                  <a:lnTo>
                    <a:pt x="1064245" y="0"/>
                  </a:lnTo>
                  <a:cubicBezTo>
                    <a:pt x="1092126" y="0"/>
                    <a:pt x="1114728" y="22602"/>
                    <a:pt x="1114728" y="50483"/>
                  </a:cubicBezTo>
                  <a:lnTo>
                    <a:pt x="1114728" y="454346"/>
                  </a:lnTo>
                  <a:cubicBezTo>
                    <a:pt x="1114728" y="482227"/>
                    <a:pt x="1092126" y="504829"/>
                    <a:pt x="1064245" y="504829"/>
                  </a:cubicBezTo>
                  <a:lnTo>
                    <a:pt x="50483" y="504829"/>
                  </a:lnTo>
                  <a:cubicBezTo>
                    <a:pt x="22602" y="504829"/>
                    <a:pt x="0" y="482227"/>
                    <a:pt x="0" y="454346"/>
                  </a:cubicBezTo>
                  <a:lnTo>
                    <a:pt x="0" y="504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395291" spcCol="1270" anchor="ctr"/>
            <a:lstStyle/>
            <a:p>
              <a:pPr algn="ctr" defTabSz="4667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050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全学程实施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" name="任意多边形 306"/>
            <p:cNvSpPr/>
            <p:nvPr/>
          </p:nvSpPr>
          <p:spPr>
            <a:xfrm>
              <a:off x="5805406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9" name="任意多边形 308"/>
            <p:cNvSpPr/>
            <p:nvPr/>
          </p:nvSpPr>
          <p:spPr>
            <a:xfrm>
              <a:off x="6724340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世界公民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10" name="直接箭头连接符 309"/>
          <p:cNvCxnSpPr>
            <a:endCxn id="303" idx="1"/>
          </p:cNvCxnSpPr>
          <p:nvPr/>
        </p:nvCxnSpPr>
        <p:spPr>
          <a:xfrm flipV="1">
            <a:off x="1338263" y="1651000"/>
            <a:ext cx="3508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3" name="直接连接符 312"/>
          <p:cNvCxnSpPr>
            <a:stCxn id="303" idx="3"/>
          </p:cNvCxnSpPr>
          <p:nvPr/>
        </p:nvCxnSpPr>
        <p:spPr>
          <a:xfrm>
            <a:off x="5407025" y="1651000"/>
            <a:ext cx="60325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0" name="直接箭头连接符 319"/>
          <p:cNvCxnSpPr/>
          <p:nvPr/>
        </p:nvCxnSpPr>
        <p:spPr>
          <a:xfrm flipV="1">
            <a:off x="1338263" y="1117600"/>
            <a:ext cx="392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1" name="直接连接符 320"/>
          <p:cNvCxnSpPr/>
          <p:nvPr/>
        </p:nvCxnSpPr>
        <p:spPr>
          <a:xfrm>
            <a:off x="3629025" y="1117600"/>
            <a:ext cx="3000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2" name="直接连接符 321"/>
          <p:cNvCxnSpPr/>
          <p:nvPr/>
        </p:nvCxnSpPr>
        <p:spPr>
          <a:xfrm>
            <a:off x="5827713" y="1117600"/>
            <a:ext cx="38576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2" name="肘形连接符 351"/>
          <p:cNvCxnSpPr/>
          <p:nvPr/>
        </p:nvCxnSpPr>
        <p:spPr>
          <a:xfrm>
            <a:off x="7945438" y="714375"/>
            <a:ext cx="658812" cy="1389063"/>
          </a:xfrm>
          <a:prstGeom prst="bentConnector3">
            <a:avLst>
              <a:gd name="adj1" fmla="val 50069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3" name="肘形连接符 352"/>
          <p:cNvCxnSpPr/>
          <p:nvPr/>
        </p:nvCxnSpPr>
        <p:spPr>
          <a:xfrm>
            <a:off x="8112125" y="1117600"/>
            <a:ext cx="492125" cy="985838"/>
          </a:xfrm>
          <a:prstGeom prst="bentConnector3">
            <a:avLst>
              <a:gd name="adj1" fmla="val 3432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5" name="肘形连接符 354"/>
          <p:cNvCxnSpPr/>
          <p:nvPr/>
        </p:nvCxnSpPr>
        <p:spPr>
          <a:xfrm>
            <a:off x="7894638" y="1673225"/>
            <a:ext cx="709612" cy="430213"/>
          </a:xfrm>
          <a:prstGeom prst="bentConnector3">
            <a:avLst>
              <a:gd name="adj1" fmla="val 53454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8" name="肘形连接符 357"/>
          <p:cNvCxnSpPr/>
          <p:nvPr/>
        </p:nvCxnSpPr>
        <p:spPr>
          <a:xfrm flipV="1">
            <a:off x="8008938" y="2103438"/>
            <a:ext cx="595312" cy="98425"/>
          </a:xfrm>
          <a:prstGeom prst="bentConnector3">
            <a:avLst>
              <a:gd name="adj1" fmla="val 4440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1" name="肘形连接符 360"/>
          <p:cNvCxnSpPr>
            <a:stCxn id="283" idx="3"/>
          </p:cNvCxnSpPr>
          <p:nvPr/>
        </p:nvCxnSpPr>
        <p:spPr>
          <a:xfrm flipV="1">
            <a:off x="7962900" y="2103438"/>
            <a:ext cx="641350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4" name="肘形连接符 363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7" name="肘形连接符 366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323850"/>
            <a:ext cx="9144000" cy="6643688"/>
          </a:xfrm>
          <a:prstGeom prst="roundRect">
            <a:avLst/>
          </a:prstGeom>
          <a:solidFill>
            <a:srgbClr val="FFCCFF">
              <a:alpha val="92157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圆角矩形 193"/>
          <p:cNvSpPr/>
          <p:nvPr/>
        </p:nvSpPr>
        <p:spPr bwMode="auto">
          <a:xfrm>
            <a:off x="2739589" y="612044"/>
            <a:ext cx="3776843" cy="1145785"/>
          </a:xfrm>
          <a:prstGeom prst="round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4000" b="1" spc="-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学校教育哲学</a:t>
            </a:r>
          </a:p>
        </p:txBody>
      </p:sp>
      <p:sp>
        <p:nvSpPr>
          <p:cNvPr id="3" name="矩形 2"/>
          <p:cNvSpPr/>
          <p:nvPr/>
        </p:nvSpPr>
        <p:spPr>
          <a:xfrm>
            <a:off x="1252727" y="2517912"/>
            <a:ext cx="6750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ln w="0"/>
                <a:solidFill>
                  <a:srgbClr val="BF0000"/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为了每个学生的全面发展和自由成长</a:t>
            </a:r>
          </a:p>
        </p:txBody>
      </p:sp>
      <p:sp>
        <p:nvSpPr>
          <p:cNvPr id="4" name="矩形 3"/>
          <p:cNvSpPr/>
          <p:nvPr/>
        </p:nvSpPr>
        <p:spPr>
          <a:xfrm>
            <a:off x="431990" y="3622300"/>
            <a:ext cx="839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ln w="0"/>
                <a:solidFill>
                  <a:srgbClr val="BF0000"/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培育具有中国情怀、国际视野的</a:t>
            </a:r>
            <a:r>
              <a:rPr lang="zh-CN" altLang="en-US" sz="3200" b="1" dirty="0" smtClean="0">
                <a:ln w="0"/>
                <a:solidFill>
                  <a:srgbClr val="BF0000"/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“六维公民”</a:t>
            </a:r>
            <a:endParaRPr lang="zh-CN" altLang="en-US" sz="3200" b="1" dirty="0">
              <a:ln w="0"/>
              <a:solidFill>
                <a:srgbClr val="BF0000"/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矩形 188"/>
          <p:cNvSpPr/>
          <p:nvPr/>
        </p:nvSpPr>
        <p:spPr>
          <a:xfrm>
            <a:off x="0" y="-41275"/>
            <a:ext cx="9144000" cy="4005263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0" y="3971925"/>
            <a:ext cx="9144000" cy="28860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59" name="直接箭头连接符 158"/>
          <p:cNvCxnSpPr/>
          <p:nvPr/>
        </p:nvCxnSpPr>
        <p:spPr>
          <a:xfrm flipH="1" flipV="1">
            <a:off x="1981200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 flipH="1" flipV="1">
            <a:off x="3895725" y="6610350"/>
            <a:ext cx="7938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 flipH="1" flipV="1">
            <a:off x="7726363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/>
          <p:nvPr/>
        </p:nvCxnSpPr>
        <p:spPr>
          <a:xfrm flipH="1" flipV="1">
            <a:off x="5811838" y="6610350"/>
            <a:ext cx="793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1" name="圆角矩形 210"/>
          <p:cNvSpPr/>
          <p:nvPr/>
        </p:nvSpPr>
        <p:spPr>
          <a:xfrm>
            <a:off x="1585913" y="5934075"/>
            <a:ext cx="6515100" cy="338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" name="圆角矩形 2"/>
          <p:cNvSpPr/>
          <p:nvPr/>
        </p:nvSpPr>
        <p:spPr bwMode="auto">
          <a:xfrm>
            <a:off x="122829" y="382137"/>
            <a:ext cx="1214651" cy="368490"/>
          </a:xfrm>
          <a:prstGeom prst="round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spc="-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学校教育哲学</a:t>
            </a:r>
          </a:p>
        </p:txBody>
      </p:sp>
      <p:sp>
        <p:nvSpPr>
          <p:cNvPr id="4" name="圆角矩形 3"/>
          <p:cNvSpPr/>
          <p:nvPr/>
        </p:nvSpPr>
        <p:spPr bwMode="auto">
          <a:xfrm>
            <a:off x="1714705" y="290013"/>
            <a:ext cx="6228292" cy="296841"/>
          </a:xfrm>
          <a:prstGeom prst="round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为了每个学生的全面发展和自由成长</a:t>
            </a:r>
          </a:p>
        </p:txBody>
      </p:sp>
      <p:sp>
        <p:nvSpPr>
          <p:cNvPr id="5" name="圆角矩形 4"/>
          <p:cNvSpPr/>
          <p:nvPr/>
        </p:nvSpPr>
        <p:spPr bwMode="auto">
          <a:xfrm>
            <a:off x="1716977" y="565245"/>
            <a:ext cx="6228292" cy="296841"/>
          </a:xfrm>
          <a:prstGeom prst="round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培育具有中国情怀、国际视野的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“六维公民”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122828" y="903026"/>
            <a:ext cx="1214651" cy="428093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评价体系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1338263" y="565150"/>
            <a:ext cx="412750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730250" y="750888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 bwMode="auto">
          <a:xfrm>
            <a:off x="122829" y="1437369"/>
            <a:ext cx="1214651" cy="428093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学程进阶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H="1" flipV="1">
            <a:off x="730250" y="133191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 bwMode="auto">
          <a:xfrm>
            <a:off x="122827" y="2005014"/>
            <a:ext cx="1214651" cy="392906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课程体系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30250" y="1852613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圆角矩形 17"/>
          <p:cNvSpPr/>
          <p:nvPr/>
        </p:nvSpPr>
        <p:spPr bwMode="auto">
          <a:xfrm>
            <a:off x="122044" y="2685853"/>
            <a:ext cx="1214651" cy="392906"/>
          </a:xfrm>
          <a:prstGeom prst="roundRect">
            <a:avLst/>
          </a:prstGeom>
          <a:solidFill>
            <a:srgbClr val="1F993C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教师队伍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28663" y="2398713"/>
            <a:ext cx="1587" cy="28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 bwMode="auto">
          <a:xfrm>
            <a:off x="122829" y="3408677"/>
            <a:ext cx="1214651" cy="424342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六民教育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培养目标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H="1" flipV="1">
            <a:off x="728663" y="3078163"/>
            <a:ext cx="1587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 bwMode="auto">
          <a:xfrm>
            <a:off x="122829" y="4290879"/>
            <a:ext cx="1214651" cy="4243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教学重构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730250" y="3732213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 bwMode="auto">
          <a:xfrm>
            <a:off x="122829" y="5092948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教育特征</a:t>
            </a:r>
          </a:p>
        </p:txBody>
      </p:sp>
      <p:sp>
        <p:nvSpPr>
          <p:cNvPr id="31" name="圆角矩形 30"/>
          <p:cNvSpPr/>
          <p:nvPr/>
        </p:nvSpPr>
        <p:spPr bwMode="auto">
          <a:xfrm>
            <a:off x="122043" y="5490617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教育模式</a:t>
            </a:r>
          </a:p>
        </p:txBody>
      </p:sp>
      <p:sp>
        <p:nvSpPr>
          <p:cNvPr id="32" name="圆角矩形 31"/>
          <p:cNvSpPr/>
          <p:nvPr/>
        </p:nvSpPr>
        <p:spPr bwMode="auto">
          <a:xfrm>
            <a:off x="122829" y="5971160"/>
            <a:ext cx="1214651" cy="26010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教育理论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122829" y="6469236"/>
            <a:ext cx="1214651" cy="260102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教育思想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730250" y="4714875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28663" y="5353050"/>
            <a:ext cx="1587" cy="1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 flipV="1">
            <a:off x="728663" y="5751513"/>
            <a:ext cx="1587" cy="21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730250" y="6229350"/>
            <a:ext cx="0" cy="239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圆角矩形 45"/>
          <p:cNvSpPr/>
          <p:nvPr/>
        </p:nvSpPr>
        <p:spPr bwMode="auto">
          <a:xfrm>
            <a:off x="159415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有教无类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350931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因材施教</a:t>
            </a:r>
          </a:p>
        </p:txBody>
      </p:sp>
      <p:sp>
        <p:nvSpPr>
          <p:cNvPr id="48" name="圆角矩形 47"/>
          <p:cNvSpPr/>
          <p:nvPr/>
        </p:nvSpPr>
        <p:spPr bwMode="auto">
          <a:xfrm>
            <a:off x="542447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明德至善</a:t>
            </a:r>
          </a:p>
        </p:txBody>
      </p:sp>
      <p:sp>
        <p:nvSpPr>
          <p:cNvPr id="49" name="圆角矩形 48"/>
          <p:cNvSpPr/>
          <p:nvPr/>
        </p:nvSpPr>
        <p:spPr bwMode="auto">
          <a:xfrm>
            <a:off x="7339630" y="66597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知行合一</a:t>
            </a:r>
          </a:p>
        </p:txBody>
      </p:sp>
      <p:sp>
        <p:nvSpPr>
          <p:cNvPr id="50" name="圆角矩形 49"/>
          <p:cNvSpPr/>
          <p:nvPr/>
        </p:nvSpPr>
        <p:spPr bwMode="auto">
          <a:xfrm>
            <a:off x="158653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51" name="圆角矩形 50"/>
          <p:cNvSpPr/>
          <p:nvPr/>
        </p:nvSpPr>
        <p:spPr bwMode="auto">
          <a:xfrm>
            <a:off x="350169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包容性</a:t>
            </a:r>
          </a:p>
        </p:txBody>
      </p:sp>
      <p:sp>
        <p:nvSpPr>
          <p:cNvPr id="52" name="圆角矩形 51"/>
          <p:cNvSpPr/>
          <p:nvPr/>
        </p:nvSpPr>
        <p:spPr bwMode="auto">
          <a:xfrm>
            <a:off x="541685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人本性</a:t>
            </a:r>
          </a:p>
        </p:txBody>
      </p:sp>
      <p:sp>
        <p:nvSpPr>
          <p:cNvPr id="53" name="圆角矩形 52"/>
          <p:cNvSpPr/>
          <p:nvPr/>
        </p:nvSpPr>
        <p:spPr bwMode="auto">
          <a:xfrm>
            <a:off x="7332010" y="6431136"/>
            <a:ext cx="789481" cy="180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功利性</a:t>
            </a:r>
          </a:p>
        </p:txBody>
      </p:sp>
      <p:sp>
        <p:nvSpPr>
          <p:cNvPr id="54" name="圆角矩形 53"/>
          <p:cNvSpPr/>
          <p:nvPr/>
        </p:nvSpPr>
        <p:spPr bwMode="auto">
          <a:xfrm>
            <a:off x="1589569" y="5957211"/>
            <a:ext cx="66080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伦理学</a:t>
            </a:r>
          </a:p>
        </p:txBody>
      </p:sp>
      <p:sp>
        <p:nvSpPr>
          <p:cNvPr id="55" name="圆角矩形 54"/>
          <p:cNvSpPr/>
          <p:nvPr/>
        </p:nvSpPr>
        <p:spPr bwMode="auto">
          <a:xfrm>
            <a:off x="2246357" y="5957211"/>
            <a:ext cx="691190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</a:t>
            </a:r>
            <a:endParaRPr lang="en-US" altLang="zh-CN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人类学</a:t>
            </a:r>
          </a:p>
        </p:txBody>
      </p:sp>
      <p:sp>
        <p:nvSpPr>
          <p:cNvPr id="56" name="圆角矩形 55"/>
          <p:cNvSpPr/>
          <p:nvPr/>
        </p:nvSpPr>
        <p:spPr bwMode="auto">
          <a:xfrm>
            <a:off x="2933533" y="5957211"/>
            <a:ext cx="676269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教育学</a:t>
            </a:r>
          </a:p>
        </p:txBody>
      </p:sp>
      <p:sp>
        <p:nvSpPr>
          <p:cNvPr id="57" name="圆角矩形 56"/>
          <p:cNvSpPr/>
          <p:nvPr/>
        </p:nvSpPr>
        <p:spPr bwMode="auto">
          <a:xfrm>
            <a:off x="3605788" y="5957211"/>
            <a:ext cx="646022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心理学</a:t>
            </a:r>
          </a:p>
        </p:txBody>
      </p:sp>
      <p:sp>
        <p:nvSpPr>
          <p:cNvPr id="58" name="圆角矩形 57"/>
          <p:cNvSpPr/>
          <p:nvPr/>
        </p:nvSpPr>
        <p:spPr bwMode="auto">
          <a:xfrm>
            <a:off x="4247796" y="5957211"/>
            <a:ext cx="658028" cy="288000"/>
          </a:xfrm>
          <a:prstGeom prst="round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solidFill>
                  <a:schemeClr val="bg1"/>
                </a:solidFill>
                <a:ea typeface="微软雅黑" panose="020B0503020204020204" pitchFamily="34" charset="-122"/>
              </a:rPr>
              <a:t>脑神经科学</a:t>
            </a:r>
          </a:p>
        </p:txBody>
      </p:sp>
      <p:sp>
        <p:nvSpPr>
          <p:cNvPr id="59" name="圆角矩形 58"/>
          <p:cNvSpPr/>
          <p:nvPr/>
        </p:nvSpPr>
        <p:spPr>
          <a:xfrm flipH="1">
            <a:off x="4901810" y="5957211"/>
            <a:ext cx="556265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60" name="圆角矩形 59"/>
          <p:cNvSpPr/>
          <p:nvPr/>
        </p:nvSpPr>
        <p:spPr>
          <a:xfrm flipH="1">
            <a:off x="5454061" y="5957211"/>
            <a:ext cx="646514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组织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行为学</a:t>
            </a:r>
          </a:p>
        </p:txBody>
      </p:sp>
      <p:sp>
        <p:nvSpPr>
          <p:cNvPr id="61" name="圆角矩形 60"/>
          <p:cNvSpPr/>
          <p:nvPr/>
        </p:nvSpPr>
        <p:spPr>
          <a:xfrm flipH="1">
            <a:off x="6096561" y="5957211"/>
            <a:ext cx="71085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文化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动力学</a:t>
            </a:r>
          </a:p>
        </p:txBody>
      </p:sp>
      <p:sp>
        <p:nvSpPr>
          <p:cNvPr id="62" name="圆角矩形 61"/>
          <p:cNvSpPr/>
          <p:nvPr/>
        </p:nvSpPr>
        <p:spPr>
          <a:xfrm flipH="1">
            <a:off x="6803403" y="5957211"/>
            <a:ext cx="665653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技术学</a:t>
            </a:r>
          </a:p>
        </p:txBody>
      </p:sp>
      <p:sp>
        <p:nvSpPr>
          <p:cNvPr id="63" name="圆角矩形 62"/>
          <p:cNvSpPr/>
          <p:nvPr/>
        </p:nvSpPr>
        <p:spPr>
          <a:xfrm flipH="1">
            <a:off x="7465039" y="5957211"/>
            <a:ext cx="636086" cy="288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1639022" y="5430919"/>
            <a:ext cx="1188000" cy="39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5" name="圆角矩形 64"/>
          <p:cNvSpPr/>
          <p:nvPr/>
        </p:nvSpPr>
        <p:spPr>
          <a:xfrm>
            <a:off x="2963835" y="5417096"/>
            <a:ext cx="1188000" cy="39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4286776" y="5417096"/>
            <a:ext cx="1188000" cy="39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5610653" y="5417096"/>
            <a:ext cx="1188000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6934531" y="5417096"/>
            <a:ext cx="1188000" cy="39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1639022" y="5101050"/>
            <a:ext cx="1188000" cy="252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2963835" y="5101050"/>
            <a:ext cx="1188000" cy="252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71" name="圆角矩形 70"/>
          <p:cNvSpPr/>
          <p:nvPr/>
        </p:nvSpPr>
        <p:spPr>
          <a:xfrm>
            <a:off x="4286776" y="5101050"/>
            <a:ext cx="1188000" cy="25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5610653" y="5101050"/>
            <a:ext cx="1188000" cy="25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73" name="圆角矩形 72"/>
          <p:cNvSpPr/>
          <p:nvPr/>
        </p:nvSpPr>
        <p:spPr>
          <a:xfrm>
            <a:off x="6934531" y="5101050"/>
            <a:ext cx="1188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sp>
        <p:nvSpPr>
          <p:cNvPr id="74" name="圆角矩形 73"/>
          <p:cNvSpPr/>
          <p:nvPr/>
        </p:nvSpPr>
        <p:spPr>
          <a:xfrm>
            <a:off x="1639022" y="4422258"/>
            <a:ext cx="1188000" cy="57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2963835" y="4433205"/>
            <a:ext cx="1188000" cy="57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双师型双师化</a:t>
            </a:r>
            <a:endParaRPr lang="en-US" altLang="zh-CN" sz="11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76" name="圆角矩形 75"/>
          <p:cNvSpPr/>
          <p:nvPr/>
        </p:nvSpPr>
        <p:spPr>
          <a:xfrm>
            <a:off x="4286776" y="4422258"/>
            <a:ext cx="1188000" cy="57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工作过程导向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77" name="圆角矩形 76"/>
          <p:cNvSpPr/>
          <p:nvPr/>
        </p:nvSpPr>
        <p:spPr>
          <a:xfrm>
            <a:off x="5610653" y="4422258"/>
            <a:ext cx="1188000" cy="57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能力进阶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生涯发展</a:t>
            </a:r>
          </a:p>
        </p:txBody>
      </p:sp>
      <p:sp>
        <p:nvSpPr>
          <p:cNvPr id="78" name="圆角矩形 77"/>
          <p:cNvSpPr/>
          <p:nvPr/>
        </p:nvSpPr>
        <p:spPr>
          <a:xfrm>
            <a:off x="6934531" y="4422258"/>
            <a:ext cx="1188000" cy="57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200" b="1" dirty="0"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第三方认证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1639022" y="4118276"/>
            <a:ext cx="1188000" cy="2160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培养目标重构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2963835" y="4118276"/>
            <a:ext cx="1188000" cy="216000"/>
          </a:xfrm>
          <a:prstGeom prst="roundRect">
            <a:avLst/>
          </a:prstGeom>
          <a:solidFill>
            <a:srgbClr val="1F993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师生角色重构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4286776" y="4118276"/>
            <a:ext cx="1188000" cy="21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课程体系重构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5610653" y="4118276"/>
            <a:ext cx="1188000" cy="216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学程进阶重构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6934531" y="4118276"/>
            <a:ext cx="1188000" cy="2160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latin typeface="微软雅黑" pitchFamily="34" charset="-122"/>
                <a:ea typeface="微软雅黑" pitchFamily="34" charset="-122"/>
              </a:rPr>
              <a:t>评价体系重构</a:t>
            </a:r>
          </a:p>
        </p:txBody>
      </p:sp>
      <p:cxnSp>
        <p:nvCxnSpPr>
          <p:cNvPr id="84" name="肘形连接符 83"/>
          <p:cNvCxnSpPr>
            <a:stCxn id="64" idx="2"/>
            <a:endCxn id="68" idx="2"/>
          </p:cNvCxnSpPr>
          <p:nvPr/>
        </p:nvCxnSpPr>
        <p:spPr>
          <a:xfrm rot="5400000" flipH="1" flipV="1">
            <a:off x="4873864" y="3172253"/>
            <a:ext cx="13823" cy="5295509"/>
          </a:xfrm>
          <a:prstGeom prst="bentConnector3">
            <a:avLst>
              <a:gd name="adj1" fmla="val -165376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>
            <a:stCxn id="65" idx="2"/>
            <a:endCxn id="67" idx="2"/>
          </p:cNvCxnSpPr>
          <p:nvPr/>
        </p:nvCxnSpPr>
        <p:spPr>
          <a:xfrm rot="16200000" flipH="1">
            <a:off x="4881244" y="4489687"/>
            <a:ext cx="12700" cy="2646818"/>
          </a:xfrm>
          <a:prstGeom prst="bentConnector3">
            <a:avLst>
              <a:gd name="adj1" fmla="val 180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64" idx="0"/>
            <a:endCxn id="69" idx="2"/>
          </p:cNvCxnSpPr>
          <p:nvPr/>
        </p:nvCxnSpPr>
        <p:spPr>
          <a:xfrm flipV="1">
            <a:off x="2206625" y="5353050"/>
            <a:ext cx="0" cy="77869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5" idx="0"/>
            <a:endCxn id="70" idx="2"/>
          </p:cNvCxnSpPr>
          <p:nvPr/>
        </p:nvCxnSpPr>
        <p:spPr>
          <a:xfrm flipV="1">
            <a:off x="3524250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6" idx="0"/>
            <a:endCxn id="71" idx="2"/>
          </p:cNvCxnSpPr>
          <p:nvPr/>
        </p:nvCxnSpPr>
        <p:spPr>
          <a:xfrm flipV="1">
            <a:off x="4846638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7" idx="0"/>
            <a:endCxn id="72" idx="2"/>
          </p:cNvCxnSpPr>
          <p:nvPr/>
        </p:nvCxnSpPr>
        <p:spPr>
          <a:xfrm flipV="1">
            <a:off x="6175375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68" idx="0"/>
            <a:endCxn id="73" idx="2"/>
          </p:cNvCxnSpPr>
          <p:nvPr/>
        </p:nvCxnSpPr>
        <p:spPr>
          <a:xfrm flipV="1">
            <a:off x="7497763" y="5353050"/>
            <a:ext cx="0" cy="6404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69" idx="0"/>
          </p:cNvCxnSpPr>
          <p:nvPr/>
        </p:nvCxnSpPr>
        <p:spPr>
          <a:xfrm flipV="1">
            <a:off x="2233022" y="4908242"/>
            <a:ext cx="22256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>
            <a:stCxn id="70" idx="0"/>
          </p:cNvCxnSpPr>
          <p:nvPr/>
        </p:nvCxnSpPr>
        <p:spPr>
          <a:xfrm flipH="1" flipV="1">
            <a:off x="3494715" y="4908242"/>
            <a:ext cx="63120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>
            <a:stCxn id="71" idx="0"/>
          </p:cNvCxnSpPr>
          <p:nvPr/>
        </p:nvCxnSpPr>
        <p:spPr>
          <a:xfrm flipH="1" flipV="1">
            <a:off x="4760452" y="4908242"/>
            <a:ext cx="120324" cy="192808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>
            <a:stCxn id="72" idx="0"/>
            <a:endCxn id="77" idx="2"/>
          </p:cNvCxnSpPr>
          <p:nvPr/>
        </p:nvCxnSpPr>
        <p:spPr>
          <a:xfrm flipV="1">
            <a:off x="6175375" y="4998258"/>
            <a:ext cx="0" cy="10279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73" idx="0"/>
          </p:cNvCxnSpPr>
          <p:nvPr/>
        </p:nvCxnSpPr>
        <p:spPr>
          <a:xfrm flipH="1" flipV="1">
            <a:off x="7510669" y="4917064"/>
            <a:ext cx="17862" cy="183986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74" idx="0"/>
          </p:cNvCxnSpPr>
          <p:nvPr/>
        </p:nvCxnSpPr>
        <p:spPr>
          <a:xfrm flipV="1">
            <a:off x="2233022" y="4280056"/>
            <a:ext cx="5864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75" idx="0"/>
          </p:cNvCxnSpPr>
          <p:nvPr/>
        </p:nvCxnSpPr>
        <p:spPr>
          <a:xfrm flipV="1">
            <a:off x="3557835" y="4291003"/>
            <a:ext cx="60957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76" idx="0"/>
          </p:cNvCxnSpPr>
          <p:nvPr/>
        </p:nvCxnSpPr>
        <p:spPr>
          <a:xfrm flipH="1" flipV="1">
            <a:off x="4764724" y="4280056"/>
            <a:ext cx="116052" cy="14220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77" idx="0"/>
            <a:endCxn id="82" idx="2"/>
          </p:cNvCxnSpPr>
          <p:nvPr/>
        </p:nvCxnSpPr>
        <p:spPr>
          <a:xfrm flipV="1">
            <a:off x="6175375" y="4334276"/>
            <a:ext cx="0" cy="87982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7394575" y="3739035"/>
            <a:ext cx="0" cy="131911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 bwMode="auto">
          <a:xfrm>
            <a:off x="1819485" y="3740276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社会公民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圆角矩形 113"/>
          <p:cNvSpPr/>
          <p:nvPr/>
        </p:nvSpPr>
        <p:spPr bwMode="auto">
          <a:xfrm>
            <a:off x="3464032" y="3739043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学校公民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5" name="圆角矩形 114"/>
          <p:cNvSpPr/>
          <p:nvPr/>
        </p:nvSpPr>
        <p:spPr bwMode="auto">
          <a:xfrm>
            <a:off x="5108579" y="3737810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职业公民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6753125" y="3736577"/>
            <a:ext cx="1214651" cy="180000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企业公民</a:t>
            </a:r>
            <a:endParaRPr lang="zh-CN" altLang="en-US" sz="1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7" name="圆角矩形 116"/>
          <p:cNvSpPr/>
          <p:nvPr/>
        </p:nvSpPr>
        <p:spPr bwMode="auto">
          <a:xfrm>
            <a:off x="1822967" y="3339130"/>
            <a:ext cx="3060000" cy="193206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具有民族情怀的现代中国人</a:t>
            </a:r>
          </a:p>
        </p:txBody>
      </p:sp>
      <p:sp>
        <p:nvSpPr>
          <p:cNvPr id="118" name="圆角矩形 117"/>
          <p:cNvSpPr/>
          <p:nvPr/>
        </p:nvSpPr>
        <p:spPr bwMode="auto">
          <a:xfrm>
            <a:off x="4895444" y="3334008"/>
            <a:ext cx="3060000" cy="199824"/>
          </a:xfrm>
          <a:prstGeom prst="roundRect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世界公民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具有世界眼光的现代中国人</a:t>
            </a:r>
          </a:p>
        </p:txBody>
      </p:sp>
      <p:sp>
        <p:nvSpPr>
          <p:cNvPr id="129" name="圆角矩形 128"/>
          <p:cNvSpPr/>
          <p:nvPr/>
        </p:nvSpPr>
        <p:spPr bwMode="auto">
          <a:xfrm>
            <a:off x="176868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专设课程</a:t>
            </a:r>
          </a:p>
        </p:txBody>
      </p:sp>
      <p:sp>
        <p:nvSpPr>
          <p:cNvPr id="130" name="圆角矩形 129"/>
          <p:cNvSpPr/>
          <p:nvPr/>
        </p:nvSpPr>
        <p:spPr bwMode="auto">
          <a:xfrm>
            <a:off x="252591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德育课程</a:t>
            </a:r>
          </a:p>
        </p:txBody>
      </p:sp>
      <p:sp>
        <p:nvSpPr>
          <p:cNvPr id="131" name="圆角矩形 130"/>
          <p:cNvSpPr/>
          <p:nvPr/>
        </p:nvSpPr>
        <p:spPr bwMode="auto">
          <a:xfrm>
            <a:off x="328314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其他公共基础课程</a:t>
            </a:r>
          </a:p>
        </p:txBody>
      </p:sp>
      <p:sp>
        <p:nvSpPr>
          <p:cNvPr id="132" name="圆角矩形 131"/>
          <p:cNvSpPr/>
          <p:nvPr/>
        </p:nvSpPr>
        <p:spPr bwMode="auto">
          <a:xfrm>
            <a:off x="4040376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融入性</a:t>
            </a:r>
            <a:endParaRPr lang="en-US" altLang="zh-CN" sz="105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课程</a:t>
            </a:r>
          </a:p>
        </p:txBody>
      </p:sp>
      <p:sp>
        <p:nvSpPr>
          <p:cNvPr id="133" name="圆角矩形 132"/>
          <p:cNvSpPr/>
          <p:nvPr/>
        </p:nvSpPr>
        <p:spPr bwMode="auto">
          <a:xfrm>
            <a:off x="497923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专项教育活动</a:t>
            </a:r>
          </a:p>
        </p:txBody>
      </p:sp>
      <p:sp>
        <p:nvSpPr>
          <p:cNvPr id="134" name="圆角矩形 133"/>
          <p:cNvSpPr/>
          <p:nvPr/>
        </p:nvSpPr>
        <p:spPr bwMode="auto">
          <a:xfrm>
            <a:off x="573646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法育活动</a:t>
            </a:r>
          </a:p>
        </p:txBody>
      </p:sp>
      <p:sp>
        <p:nvSpPr>
          <p:cNvPr id="135" name="圆角矩形 134"/>
          <p:cNvSpPr/>
          <p:nvPr/>
        </p:nvSpPr>
        <p:spPr bwMode="auto">
          <a:xfrm>
            <a:off x="649369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校园社团活动</a:t>
            </a:r>
          </a:p>
        </p:txBody>
      </p:sp>
      <p:sp>
        <p:nvSpPr>
          <p:cNvPr id="136" name="圆角矩形 135"/>
          <p:cNvSpPr/>
          <p:nvPr/>
        </p:nvSpPr>
        <p:spPr bwMode="auto">
          <a:xfrm>
            <a:off x="7250925" y="2039467"/>
            <a:ext cx="757230" cy="324000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人文教育活动</a:t>
            </a:r>
          </a:p>
        </p:txBody>
      </p:sp>
      <p:sp>
        <p:nvSpPr>
          <p:cNvPr id="148" name="圆角矩形 147"/>
          <p:cNvSpPr/>
          <p:nvPr/>
        </p:nvSpPr>
        <p:spPr bwMode="auto">
          <a:xfrm>
            <a:off x="1729740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刚性评价</a:t>
            </a:r>
          </a:p>
        </p:txBody>
      </p:sp>
      <p:sp>
        <p:nvSpPr>
          <p:cNvPr id="149" name="圆角矩形 148"/>
          <p:cNvSpPr/>
          <p:nvPr/>
        </p:nvSpPr>
        <p:spPr bwMode="auto">
          <a:xfrm>
            <a:off x="269239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柔性评价</a:t>
            </a:r>
          </a:p>
        </p:txBody>
      </p:sp>
      <p:sp>
        <p:nvSpPr>
          <p:cNvPr id="150" name="圆角矩形 149"/>
          <p:cNvSpPr/>
          <p:nvPr/>
        </p:nvSpPr>
        <p:spPr bwMode="auto">
          <a:xfrm>
            <a:off x="392972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过程性评价</a:t>
            </a:r>
          </a:p>
        </p:txBody>
      </p:sp>
      <p:sp>
        <p:nvSpPr>
          <p:cNvPr id="151" name="圆角矩形 150"/>
          <p:cNvSpPr/>
          <p:nvPr/>
        </p:nvSpPr>
        <p:spPr bwMode="auto">
          <a:xfrm>
            <a:off x="4892386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结果性评价</a:t>
            </a:r>
          </a:p>
        </p:txBody>
      </p:sp>
      <p:sp>
        <p:nvSpPr>
          <p:cNvPr id="152" name="圆角矩形 151"/>
          <p:cNvSpPr/>
          <p:nvPr/>
        </p:nvSpPr>
        <p:spPr bwMode="auto">
          <a:xfrm>
            <a:off x="6213130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校内评价</a:t>
            </a:r>
          </a:p>
        </p:txBody>
      </p:sp>
      <p:sp>
        <p:nvSpPr>
          <p:cNvPr id="153" name="圆角矩形 152"/>
          <p:cNvSpPr/>
          <p:nvPr/>
        </p:nvSpPr>
        <p:spPr bwMode="auto">
          <a:xfrm>
            <a:off x="7175788" y="991610"/>
            <a:ext cx="936000" cy="250924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050" b="1" dirty="0">
                <a:solidFill>
                  <a:schemeClr val="bg1"/>
                </a:solidFill>
                <a:ea typeface="微软雅黑" panose="020B0503020204020204" pitchFamily="34" charset="-122"/>
              </a:rPr>
              <a:t>行业评价</a:t>
            </a:r>
          </a:p>
        </p:txBody>
      </p:sp>
      <p:cxnSp>
        <p:nvCxnSpPr>
          <p:cNvPr id="155" name="肘形连接符 154"/>
          <p:cNvCxnSpPr/>
          <p:nvPr/>
        </p:nvCxnSpPr>
        <p:spPr>
          <a:xfrm flipV="1">
            <a:off x="1338263" y="6521450"/>
            <a:ext cx="247650" cy="777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肘形连接符 157"/>
          <p:cNvCxnSpPr/>
          <p:nvPr/>
        </p:nvCxnSpPr>
        <p:spPr>
          <a:xfrm>
            <a:off x="1338263" y="6599238"/>
            <a:ext cx="255587" cy="1508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376488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4291013" y="6521450"/>
            <a:ext cx="11255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6205538" y="65214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9" name="直接连接符 178"/>
          <p:cNvCxnSpPr/>
          <p:nvPr/>
        </p:nvCxnSpPr>
        <p:spPr>
          <a:xfrm>
            <a:off x="2382838" y="6750050"/>
            <a:ext cx="11271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直接连接符 181"/>
          <p:cNvCxnSpPr/>
          <p:nvPr/>
        </p:nvCxnSpPr>
        <p:spPr>
          <a:xfrm>
            <a:off x="4298950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>
            <a:off x="6213475" y="6750050"/>
            <a:ext cx="11255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1" name="直接箭头连接符 190"/>
          <p:cNvCxnSpPr/>
          <p:nvPr/>
        </p:nvCxnSpPr>
        <p:spPr>
          <a:xfrm>
            <a:off x="1336675" y="5621338"/>
            <a:ext cx="303213" cy="7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1338263" y="6099175"/>
            <a:ext cx="250825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7" name="直接箭头连接符 196"/>
          <p:cNvCxnSpPr/>
          <p:nvPr/>
        </p:nvCxnSpPr>
        <p:spPr>
          <a:xfrm>
            <a:off x="1338263" y="5222875"/>
            <a:ext cx="300037" cy="4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0" name="肘形连接符 199"/>
          <p:cNvCxnSpPr/>
          <p:nvPr/>
        </p:nvCxnSpPr>
        <p:spPr>
          <a:xfrm>
            <a:off x="1338263" y="4503738"/>
            <a:ext cx="300037" cy="206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3" name="肘形连接符 202"/>
          <p:cNvCxnSpPr/>
          <p:nvPr/>
        </p:nvCxnSpPr>
        <p:spPr>
          <a:xfrm flipV="1">
            <a:off x="1338263" y="4225925"/>
            <a:ext cx="301625" cy="27781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肘形连接符 212"/>
          <p:cNvCxnSpPr>
            <a:endCxn id="211" idx="2"/>
          </p:cNvCxnSpPr>
          <p:nvPr/>
        </p:nvCxnSpPr>
        <p:spPr>
          <a:xfrm rot="5400000" flipH="1" flipV="1">
            <a:off x="3332957" y="4920456"/>
            <a:ext cx="158750" cy="28622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肘形连接符 215"/>
          <p:cNvCxnSpPr>
            <a:endCxn id="211" idx="2"/>
          </p:cNvCxnSpPr>
          <p:nvPr/>
        </p:nvCxnSpPr>
        <p:spPr>
          <a:xfrm rot="5400000" flipH="1" flipV="1">
            <a:off x="4258469" y="5845969"/>
            <a:ext cx="158750" cy="10112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7" name="肘形连接符 216"/>
          <p:cNvCxnSpPr>
            <a:endCxn id="211" idx="2"/>
          </p:cNvCxnSpPr>
          <p:nvPr/>
        </p:nvCxnSpPr>
        <p:spPr>
          <a:xfrm rot="16200000" flipV="1">
            <a:off x="5184776" y="5930900"/>
            <a:ext cx="158750" cy="84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0" name="肘形连接符 219"/>
          <p:cNvCxnSpPr>
            <a:endCxn id="211" idx="2"/>
          </p:cNvCxnSpPr>
          <p:nvPr/>
        </p:nvCxnSpPr>
        <p:spPr>
          <a:xfrm rot="16200000" flipV="1">
            <a:off x="6110288" y="5005388"/>
            <a:ext cx="158750" cy="2692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肘形连接符 223"/>
          <p:cNvCxnSpPr>
            <a:stCxn id="211" idx="0"/>
          </p:cNvCxnSpPr>
          <p:nvPr/>
        </p:nvCxnSpPr>
        <p:spPr>
          <a:xfrm rot="16200000" flipV="1">
            <a:off x="3494088" y="4584700"/>
            <a:ext cx="106362" cy="25923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7" name="肘形连接符 226"/>
          <p:cNvCxnSpPr>
            <a:stCxn id="211" idx="0"/>
          </p:cNvCxnSpPr>
          <p:nvPr/>
        </p:nvCxnSpPr>
        <p:spPr>
          <a:xfrm rot="16200000" flipV="1">
            <a:off x="4135438" y="5226050"/>
            <a:ext cx="120650" cy="1295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0" name="肘形连接符 229"/>
          <p:cNvCxnSpPr>
            <a:stCxn id="211" idx="0"/>
          </p:cNvCxnSpPr>
          <p:nvPr/>
        </p:nvCxnSpPr>
        <p:spPr>
          <a:xfrm rot="16200000" flipV="1">
            <a:off x="4775201" y="5865812"/>
            <a:ext cx="120650" cy="15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3" name="肘形连接符 232"/>
          <p:cNvCxnSpPr>
            <a:stCxn id="211" idx="0"/>
          </p:cNvCxnSpPr>
          <p:nvPr/>
        </p:nvCxnSpPr>
        <p:spPr>
          <a:xfrm rot="5400000" flipH="1" flipV="1">
            <a:off x="5442744" y="5214144"/>
            <a:ext cx="120650" cy="13192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6" name="肘形连接符 235"/>
          <p:cNvCxnSpPr>
            <a:stCxn id="211" idx="0"/>
          </p:cNvCxnSpPr>
          <p:nvPr/>
        </p:nvCxnSpPr>
        <p:spPr>
          <a:xfrm rot="5400000" flipH="1" flipV="1">
            <a:off x="6110288" y="4546600"/>
            <a:ext cx="120650" cy="26543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/>
          <p:nvPr/>
        </p:nvCxnSpPr>
        <p:spPr>
          <a:xfrm flipH="1" flipV="1">
            <a:off x="2249488" y="5353050"/>
            <a:ext cx="1587" cy="7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/>
          <p:nvPr/>
        </p:nvCxnSpPr>
        <p:spPr>
          <a:xfrm flipV="1">
            <a:off x="3548063" y="5353050"/>
            <a:ext cx="0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/>
          <p:nvPr/>
        </p:nvCxnSpPr>
        <p:spPr>
          <a:xfrm flipV="1">
            <a:off x="4827588" y="5353050"/>
            <a:ext cx="1587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/>
          <p:nvPr/>
        </p:nvCxnSpPr>
        <p:spPr>
          <a:xfrm flipV="1">
            <a:off x="6162675" y="5353050"/>
            <a:ext cx="1588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/>
          <p:nvPr/>
        </p:nvCxnSpPr>
        <p:spPr>
          <a:xfrm flipV="1">
            <a:off x="7497763" y="5353050"/>
            <a:ext cx="3175" cy="63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/>
          <p:nvPr/>
        </p:nvCxnSpPr>
        <p:spPr>
          <a:xfrm flipV="1">
            <a:off x="2249488" y="4999038"/>
            <a:ext cx="0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/>
          <p:nvPr/>
        </p:nvCxnSpPr>
        <p:spPr>
          <a:xfrm flipH="1" flipV="1">
            <a:off x="3548063" y="5008563"/>
            <a:ext cx="0" cy="9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/>
          <p:nvPr/>
        </p:nvCxnSpPr>
        <p:spPr>
          <a:xfrm flipV="1">
            <a:off x="48291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/>
          <p:nvPr/>
        </p:nvCxnSpPr>
        <p:spPr>
          <a:xfrm flipH="1" flipV="1">
            <a:off x="6162675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/>
          <p:nvPr/>
        </p:nvCxnSpPr>
        <p:spPr>
          <a:xfrm flipH="1" flipV="1">
            <a:off x="7499350" y="4999038"/>
            <a:ext cx="1588" cy="10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 flipV="1">
            <a:off x="2249488" y="4333875"/>
            <a:ext cx="0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/>
          <p:nvPr/>
        </p:nvCxnSpPr>
        <p:spPr>
          <a:xfrm flipV="1">
            <a:off x="3548063" y="4333875"/>
            <a:ext cx="1587" cy="100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/>
          <p:nvPr/>
        </p:nvCxnSpPr>
        <p:spPr>
          <a:xfrm flipV="1">
            <a:off x="4830763" y="4333875"/>
            <a:ext cx="7937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/>
          <p:nvPr/>
        </p:nvCxnSpPr>
        <p:spPr>
          <a:xfrm flipV="1">
            <a:off x="6162675" y="4333875"/>
            <a:ext cx="4763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/>
          <p:nvPr/>
        </p:nvCxnSpPr>
        <p:spPr>
          <a:xfrm flipV="1">
            <a:off x="7499350" y="4333875"/>
            <a:ext cx="28575" cy="88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4" name="直接箭头连接符 293"/>
          <p:cNvCxnSpPr/>
          <p:nvPr/>
        </p:nvCxnSpPr>
        <p:spPr>
          <a:xfrm flipV="1">
            <a:off x="2427288" y="3540125"/>
            <a:ext cx="6350" cy="200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7" name="直接箭头连接符 296"/>
          <p:cNvCxnSpPr/>
          <p:nvPr/>
        </p:nvCxnSpPr>
        <p:spPr>
          <a:xfrm flipV="1">
            <a:off x="4071938" y="3540125"/>
            <a:ext cx="12700" cy="198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0" name="直接箭头连接符 299"/>
          <p:cNvCxnSpPr/>
          <p:nvPr/>
        </p:nvCxnSpPr>
        <p:spPr>
          <a:xfrm flipV="1">
            <a:off x="5716588" y="3548063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1" name="直接箭头连接符 300"/>
          <p:cNvCxnSpPr/>
          <p:nvPr/>
        </p:nvCxnSpPr>
        <p:spPr>
          <a:xfrm flipV="1">
            <a:off x="7361238" y="3548063"/>
            <a:ext cx="0" cy="188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TextBox 414"/>
          <p:cNvSpPr txBox="1">
            <a:spLocks noChangeArrowheads="1"/>
          </p:cNvSpPr>
          <p:nvPr/>
        </p:nvSpPr>
        <p:spPr bwMode="auto">
          <a:xfrm>
            <a:off x="8608587" y="4139136"/>
            <a:ext cx="430887" cy="270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职业院校五元合一教学体系</a:t>
            </a:r>
          </a:p>
        </p:txBody>
      </p:sp>
      <p:sp>
        <p:nvSpPr>
          <p:cNvPr id="172" name="TextBox 406"/>
          <p:cNvSpPr txBox="1">
            <a:spLocks noChangeArrowheads="1"/>
          </p:cNvSpPr>
          <p:nvPr/>
        </p:nvSpPr>
        <p:spPr bwMode="auto">
          <a:xfrm>
            <a:off x="8603576" y="290013"/>
            <a:ext cx="430887" cy="36265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六民教育逻辑体系</a:t>
            </a:r>
          </a:p>
        </p:txBody>
      </p:sp>
      <p:cxnSp>
        <p:nvCxnSpPr>
          <p:cNvPr id="175" name="直接连接符 174"/>
          <p:cNvCxnSpPr/>
          <p:nvPr/>
        </p:nvCxnSpPr>
        <p:spPr>
          <a:xfrm>
            <a:off x="2827338" y="5227638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415131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8" name="直接连接符 177"/>
          <p:cNvCxnSpPr/>
          <p:nvPr/>
        </p:nvCxnSpPr>
        <p:spPr>
          <a:xfrm>
            <a:off x="5475288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1" name="直接连接符 180"/>
          <p:cNvCxnSpPr/>
          <p:nvPr/>
        </p:nvCxnSpPr>
        <p:spPr>
          <a:xfrm>
            <a:off x="6799263" y="5227638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2827338" y="4225925"/>
            <a:ext cx="13652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15131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475288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6799263" y="4225925"/>
            <a:ext cx="1349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>
          <a:xfrm flipH="1" flipV="1">
            <a:off x="8818563" y="3916363"/>
            <a:ext cx="4762" cy="222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肘形连接符 255"/>
          <p:cNvCxnSpPr/>
          <p:nvPr/>
        </p:nvCxnSpPr>
        <p:spPr>
          <a:xfrm>
            <a:off x="1338263" y="3621088"/>
            <a:ext cx="481012" cy="209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2" name="肘形连接符 261"/>
          <p:cNvCxnSpPr/>
          <p:nvPr/>
        </p:nvCxnSpPr>
        <p:spPr>
          <a:xfrm flipV="1">
            <a:off x="1338263" y="3435350"/>
            <a:ext cx="484187" cy="1857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8" name="直接连接符 267"/>
          <p:cNvCxnSpPr/>
          <p:nvPr/>
        </p:nvCxnSpPr>
        <p:spPr>
          <a:xfrm flipV="1">
            <a:off x="3033713" y="3829050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1" name="直接连接符 270"/>
          <p:cNvCxnSpPr/>
          <p:nvPr/>
        </p:nvCxnSpPr>
        <p:spPr>
          <a:xfrm flipV="1">
            <a:off x="4678363" y="3827463"/>
            <a:ext cx="43021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9" name="直接连接符 278"/>
          <p:cNvCxnSpPr/>
          <p:nvPr/>
        </p:nvCxnSpPr>
        <p:spPr>
          <a:xfrm flipV="1">
            <a:off x="6323013" y="3825875"/>
            <a:ext cx="4302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2" name="图示 281"/>
          <p:cNvGraphicFramePr/>
          <p:nvPr/>
        </p:nvGraphicFramePr>
        <p:xfrm>
          <a:off x="1776763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3" name="图示 282"/>
          <p:cNvGraphicFramePr/>
          <p:nvPr/>
        </p:nvGraphicFramePr>
        <p:xfrm>
          <a:off x="4941567" y="2556234"/>
          <a:ext cx="3020843" cy="65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84" name="直接箭头连接符 283"/>
          <p:cNvCxnSpPr>
            <a:endCxn id="282" idx="1"/>
          </p:cNvCxnSpPr>
          <p:nvPr/>
        </p:nvCxnSpPr>
        <p:spPr>
          <a:xfrm>
            <a:off x="1336675" y="2882900"/>
            <a:ext cx="4397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7" name="直接连接符 286"/>
          <p:cNvCxnSpPr>
            <a:stCxn id="282" idx="3"/>
            <a:endCxn id="283" idx="1"/>
          </p:cNvCxnSpPr>
          <p:nvPr/>
        </p:nvCxnSpPr>
        <p:spPr>
          <a:xfrm>
            <a:off x="4797425" y="2882900"/>
            <a:ext cx="1444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0" name="直接箭头连接符 289"/>
          <p:cNvCxnSpPr/>
          <p:nvPr/>
        </p:nvCxnSpPr>
        <p:spPr>
          <a:xfrm>
            <a:off x="1338263" y="2201863"/>
            <a:ext cx="4302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8" name="直接连接符 297"/>
          <p:cNvCxnSpPr/>
          <p:nvPr/>
        </p:nvCxnSpPr>
        <p:spPr>
          <a:xfrm>
            <a:off x="4797425" y="2201863"/>
            <a:ext cx="18256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03" name="图示 302"/>
          <p:cNvGraphicFramePr/>
          <p:nvPr/>
        </p:nvGraphicFramePr>
        <p:xfrm>
          <a:off x="1688874" y="1399001"/>
          <a:ext cx="3718377" cy="50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组合 304"/>
          <p:cNvGrpSpPr>
            <a:grpSpLocks/>
          </p:cNvGrpSpPr>
          <p:nvPr/>
        </p:nvGrpSpPr>
        <p:grpSpPr bwMode="auto">
          <a:xfrm>
            <a:off x="6000750" y="1370013"/>
            <a:ext cx="1922463" cy="541337"/>
            <a:chOff x="5744733" y="1310426"/>
            <a:chExt cx="1922190" cy="541127"/>
          </a:xfrm>
        </p:grpSpPr>
        <p:sp>
          <p:nvSpPr>
            <p:cNvPr id="306" name="任意多边形 305"/>
            <p:cNvSpPr/>
            <p:nvPr/>
          </p:nvSpPr>
          <p:spPr>
            <a:xfrm>
              <a:off x="5744733" y="1310426"/>
              <a:ext cx="1922190" cy="541127"/>
            </a:xfrm>
            <a:custGeom>
              <a:avLst/>
              <a:gdLst>
                <a:gd name="connsiteX0" fmla="*/ 0 w 1114728"/>
                <a:gd name="connsiteY0" fmla="*/ 50483 h 504829"/>
                <a:gd name="connsiteX1" fmla="*/ 50483 w 1114728"/>
                <a:gd name="connsiteY1" fmla="*/ 0 h 504829"/>
                <a:gd name="connsiteX2" fmla="*/ 1064245 w 1114728"/>
                <a:gd name="connsiteY2" fmla="*/ 0 h 504829"/>
                <a:gd name="connsiteX3" fmla="*/ 1114728 w 1114728"/>
                <a:gd name="connsiteY3" fmla="*/ 50483 h 504829"/>
                <a:gd name="connsiteX4" fmla="*/ 1114728 w 1114728"/>
                <a:gd name="connsiteY4" fmla="*/ 454346 h 504829"/>
                <a:gd name="connsiteX5" fmla="*/ 1064245 w 1114728"/>
                <a:gd name="connsiteY5" fmla="*/ 504829 h 504829"/>
                <a:gd name="connsiteX6" fmla="*/ 50483 w 1114728"/>
                <a:gd name="connsiteY6" fmla="*/ 504829 h 504829"/>
                <a:gd name="connsiteX7" fmla="*/ 0 w 1114728"/>
                <a:gd name="connsiteY7" fmla="*/ 454346 h 504829"/>
                <a:gd name="connsiteX8" fmla="*/ 0 w 1114728"/>
                <a:gd name="connsiteY8" fmla="*/ 50483 h 50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4728" h="504829">
                  <a:moveTo>
                    <a:pt x="0" y="50483"/>
                  </a:moveTo>
                  <a:cubicBezTo>
                    <a:pt x="0" y="22602"/>
                    <a:pt x="22602" y="0"/>
                    <a:pt x="50483" y="0"/>
                  </a:cubicBezTo>
                  <a:lnTo>
                    <a:pt x="1064245" y="0"/>
                  </a:lnTo>
                  <a:cubicBezTo>
                    <a:pt x="1092126" y="0"/>
                    <a:pt x="1114728" y="22602"/>
                    <a:pt x="1114728" y="50483"/>
                  </a:cubicBezTo>
                  <a:lnTo>
                    <a:pt x="1114728" y="454346"/>
                  </a:lnTo>
                  <a:cubicBezTo>
                    <a:pt x="1114728" y="482227"/>
                    <a:pt x="1092126" y="504829"/>
                    <a:pt x="1064245" y="504829"/>
                  </a:cubicBezTo>
                  <a:lnTo>
                    <a:pt x="50483" y="504829"/>
                  </a:lnTo>
                  <a:cubicBezTo>
                    <a:pt x="22602" y="504829"/>
                    <a:pt x="0" y="482227"/>
                    <a:pt x="0" y="454346"/>
                  </a:cubicBezTo>
                  <a:lnTo>
                    <a:pt x="0" y="504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395291" spcCol="1270" anchor="ctr"/>
            <a:lstStyle/>
            <a:p>
              <a:pPr algn="ctr" defTabSz="4667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050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全学程实施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7" name="任意多边形 306"/>
            <p:cNvSpPr/>
            <p:nvPr/>
          </p:nvSpPr>
          <p:spPr>
            <a:xfrm>
              <a:off x="5805406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9" name="任意多边形 308"/>
            <p:cNvSpPr/>
            <p:nvPr/>
          </p:nvSpPr>
          <p:spPr>
            <a:xfrm>
              <a:off x="6724340" y="1498172"/>
              <a:ext cx="891783" cy="328138"/>
            </a:xfrm>
            <a:custGeom>
              <a:avLst/>
              <a:gdLst>
                <a:gd name="connsiteX0" fmla="*/ 0 w 891783"/>
                <a:gd name="connsiteY0" fmla="*/ 32814 h 328138"/>
                <a:gd name="connsiteX1" fmla="*/ 32814 w 891783"/>
                <a:gd name="connsiteY1" fmla="*/ 0 h 328138"/>
                <a:gd name="connsiteX2" fmla="*/ 858969 w 891783"/>
                <a:gd name="connsiteY2" fmla="*/ 0 h 328138"/>
                <a:gd name="connsiteX3" fmla="*/ 891783 w 891783"/>
                <a:gd name="connsiteY3" fmla="*/ 32814 h 328138"/>
                <a:gd name="connsiteX4" fmla="*/ 891783 w 891783"/>
                <a:gd name="connsiteY4" fmla="*/ 295324 h 328138"/>
                <a:gd name="connsiteX5" fmla="*/ 858969 w 891783"/>
                <a:gd name="connsiteY5" fmla="*/ 328138 h 328138"/>
                <a:gd name="connsiteX6" fmla="*/ 32814 w 891783"/>
                <a:gd name="connsiteY6" fmla="*/ 328138 h 328138"/>
                <a:gd name="connsiteX7" fmla="*/ 0 w 891783"/>
                <a:gd name="connsiteY7" fmla="*/ 295324 h 328138"/>
                <a:gd name="connsiteX8" fmla="*/ 0 w 891783"/>
                <a:gd name="connsiteY8" fmla="*/ 32814 h 32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1783" h="328138">
                  <a:moveTo>
                    <a:pt x="0" y="32814"/>
                  </a:moveTo>
                  <a:cubicBezTo>
                    <a:pt x="0" y="14691"/>
                    <a:pt x="14691" y="0"/>
                    <a:pt x="32814" y="0"/>
                  </a:cubicBezTo>
                  <a:lnTo>
                    <a:pt x="858969" y="0"/>
                  </a:lnTo>
                  <a:cubicBezTo>
                    <a:pt x="877092" y="0"/>
                    <a:pt x="891783" y="14691"/>
                    <a:pt x="891783" y="32814"/>
                  </a:cubicBezTo>
                  <a:lnTo>
                    <a:pt x="891783" y="295324"/>
                  </a:lnTo>
                  <a:cubicBezTo>
                    <a:pt x="891783" y="313447"/>
                    <a:pt x="877092" y="328138"/>
                    <a:pt x="858969" y="328138"/>
                  </a:cubicBezTo>
                  <a:lnTo>
                    <a:pt x="32814" y="328138"/>
                  </a:lnTo>
                  <a:cubicBezTo>
                    <a:pt x="14691" y="328138"/>
                    <a:pt x="0" y="313447"/>
                    <a:pt x="0" y="295324"/>
                  </a:cubicBezTo>
                  <a:lnTo>
                    <a:pt x="0" y="328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0091" tIns="32471" rIns="40091" bIns="3247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世界公民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10" name="直接箭头连接符 309"/>
          <p:cNvCxnSpPr>
            <a:endCxn id="303" idx="1"/>
          </p:cNvCxnSpPr>
          <p:nvPr/>
        </p:nvCxnSpPr>
        <p:spPr>
          <a:xfrm flipV="1">
            <a:off x="1338263" y="1651000"/>
            <a:ext cx="3508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3" name="直接连接符 312"/>
          <p:cNvCxnSpPr>
            <a:stCxn id="303" idx="3"/>
          </p:cNvCxnSpPr>
          <p:nvPr/>
        </p:nvCxnSpPr>
        <p:spPr>
          <a:xfrm>
            <a:off x="5407025" y="1651000"/>
            <a:ext cx="60325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0" name="直接箭头连接符 319"/>
          <p:cNvCxnSpPr/>
          <p:nvPr/>
        </p:nvCxnSpPr>
        <p:spPr>
          <a:xfrm flipV="1">
            <a:off x="1338263" y="1117600"/>
            <a:ext cx="392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1" name="直接连接符 320"/>
          <p:cNvCxnSpPr/>
          <p:nvPr/>
        </p:nvCxnSpPr>
        <p:spPr>
          <a:xfrm>
            <a:off x="3629025" y="1117600"/>
            <a:ext cx="3000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2" name="直接连接符 321"/>
          <p:cNvCxnSpPr/>
          <p:nvPr/>
        </p:nvCxnSpPr>
        <p:spPr>
          <a:xfrm>
            <a:off x="5827713" y="1117600"/>
            <a:ext cx="38576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0" name="肘形连接符 109"/>
          <p:cNvCxnSpPr/>
          <p:nvPr/>
        </p:nvCxnSpPr>
        <p:spPr>
          <a:xfrm>
            <a:off x="8123238" y="4225925"/>
            <a:ext cx="485775" cy="12636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3" name="肘形连接符 322"/>
          <p:cNvCxnSpPr/>
          <p:nvPr/>
        </p:nvCxnSpPr>
        <p:spPr>
          <a:xfrm>
            <a:off x="8123238" y="4710113"/>
            <a:ext cx="485775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4" name="肘形连接符 323"/>
          <p:cNvCxnSpPr/>
          <p:nvPr/>
        </p:nvCxnSpPr>
        <p:spPr>
          <a:xfrm>
            <a:off x="8123238" y="5227638"/>
            <a:ext cx="485775" cy="261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7" name="肘形连接符 326"/>
          <p:cNvCxnSpPr/>
          <p:nvPr/>
        </p:nvCxnSpPr>
        <p:spPr>
          <a:xfrm flipV="1">
            <a:off x="8123238" y="5489575"/>
            <a:ext cx="485775" cy="125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肘形连接符 330"/>
          <p:cNvCxnSpPr/>
          <p:nvPr/>
        </p:nvCxnSpPr>
        <p:spPr>
          <a:xfrm flipV="1">
            <a:off x="8101013" y="5489575"/>
            <a:ext cx="508000" cy="61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肘形连接符 333"/>
          <p:cNvCxnSpPr/>
          <p:nvPr/>
        </p:nvCxnSpPr>
        <p:spPr>
          <a:xfrm flipV="1">
            <a:off x="8121650" y="5489575"/>
            <a:ext cx="487363" cy="10318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肘形连接符 336"/>
          <p:cNvCxnSpPr/>
          <p:nvPr/>
        </p:nvCxnSpPr>
        <p:spPr>
          <a:xfrm flipV="1">
            <a:off x="8129588" y="5489575"/>
            <a:ext cx="479425" cy="1260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2" name="肘形连接符 351"/>
          <p:cNvCxnSpPr/>
          <p:nvPr/>
        </p:nvCxnSpPr>
        <p:spPr>
          <a:xfrm>
            <a:off x="7945438" y="714375"/>
            <a:ext cx="658812" cy="1389063"/>
          </a:xfrm>
          <a:prstGeom prst="bentConnector3">
            <a:avLst>
              <a:gd name="adj1" fmla="val 50069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3" name="肘形连接符 352"/>
          <p:cNvCxnSpPr/>
          <p:nvPr/>
        </p:nvCxnSpPr>
        <p:spPr>
          <a:xfrm>
            <a:off x="8112125" y="1117600"/>
            <a:ext cx="492125" cy="985838"/>
          </a:xfrm>
          <a:prstGeom prst="bentConnector3">
            <a:avLst>
              <a:gd name="adj1" fmla="val 3432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5" name="肘形连接符 354"/>
          <p:cNvCxnSpPr/>
          <p:nvPr/>
        </p:nvCxnSpPr>
        <p:spPr>
          <a:xfrm>
            <a:off x="7894638" y="1673225"/>
            <a:ext cx="709612" cy="430213"/>
          </a:xfrm>
          <a:prstGeom prst="bentConnector3">
            <a:avLst>
              <a:gd name="adj1" fmla="val 53454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8" name="肘形连接符 357"/>
          <p:cNvCxnSpPr/>
          <p:nvPr/>
        </p:nvCxnSpPr>
        <p:spPr>
          <a:xfrm flipV="1">
            <a:off x="8008938" y="2103438"/>
            <a:ext cx="595312" cy="98425"/>
          </a:xfrm>
          <a:prstGeom prst="bentConnector3">
            <a:avLst>
              <a:gd name="adj1" fmla="val 44401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1" name="肘形连接符 360"/>
          <p:cNvCxnSpPr>
            <a:stCxn id="283" idx="3"/>
          </p:cNvCxnSpPr>
          <p:nvPr/>
        </p:nvCxnSpPr>
        <p:spPr>
          <a:xfrm flipV="1">
            <a:off x="7962900" y="2103438"/>
            <a:ext cx="641350" cy="7794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4" name="肘形连接符 363"/>
          <p:cNvCxnSpPr/>
          <p:nvPr/>
        </p:nvCxnSpPr>
        <p:spPr>
          <a:xfrm flipV="1">
            <a:off x="7954963" y="2103438"/>
            <a:ext cx="649287" cy="1330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7" name="肘形连接符 366"/>
          <p:cNvCxnSpPr/>
          <p:nvPr/>
        </p:nvCxnSpPr>
        <p:spPr>
          <a:xfrm flipV="1">
            <a:off x="7967663" y="2103438"/>
            <a:ext cx="636587" cy="17224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7" name="Rectangle 2"/>
          <p:cNvSpPr txBox="1">
            <a:spLocks noChangeArrowheads="1"/>
          </p:cNvSpPr>
          <p:nvPr/>
        </p:nvSpPr>
        <p:spPr bwMode="auto">
          <a:xfrm>
            <a:off x="914400" y="20638"/>
            <a:ext cx="7772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16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"六维公民"教育逻辑框架</a:t>
            </a:r>
            <a:endParaRPr lang="zh-CN" altLang="en-US" sz="16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  职业院校文化育人载体创新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Freeform 52"/>
          <p:cNvSpPr>
            <a:spLocks/>
          </p:cNvSpPr>
          <p:nvPr/>
        </p:nvSpPr>
        <p:spPr bwMode="auto">
          <a:xfrm flipH="1">
            <a:off x="2760663" y="2014637"/>
            <a:ext cx="1800225" cy="2301875"/>
          </a:xfrm>
          <a:custGeom>
            <a:avLst/>
            <a:gdLst>
              <a:gd name="T0" fmla="*/ 1728788 w 1134"/>
              <a:gd name="T1" fmla="*/ 0 h 1450"/>
              <a:gd name="T2" fmla="*/ 0 w 1134"/>
              <a:gd name="T3" fmla="*/ 2301875 h 1450"/>
              <a:gd name="T4" fmla="*/ 1800225 w 1134"/>
              <a:gd name="T5" fmla="*/ 1089025 h 1450"/>
              <a:gd name="T6" fmla="*/ 1728788 w 1134"/>
              <a:gd name="T7" fmla="*/ 0 h 1450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450"/>
              <a:gd name="T14" fmla="*/ 1134 w 1134"/>
              <a:gd name="T15" fmla="*/ 1450 h 1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450">
                <a:moveTo>
                  <a:pt x="1089" y="0"/>
                </a:moveTo>
                <a:lnTo>
                  <a:pt x="0" y="1450"/>
                </a:lnTo>
                <a:lnTo>
                  <a:pt x="1134" y="686"/>
                </a:lnTo>
                <a:lnTo>
                  <a:pt x="1089" y="0"/>
                </a:lnTo>
                <a:close/>
              </a:path>
            </a:pathLst>
          </a:custGeom>
          <a:gradFill rotWithShape="0">
            <a:gsLst>
              <a:gs pos="0">
                <a:srgbClr val="8ED5E6"/>
              </a:gs>
              <a:gs pos="100000">
                <a:srgbClr val="00A0C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53"/>
          <p:cNvSpPr>
            <a:spLocks/>
          </p:cNvSpPr>
          <p:nvPr/>
        </p:nvSpPr>
        <p:spPr bwMode="auto">
          <a:xfrm flipH="1">
            <a:off x="2727325" y="3202087"/>
            <a:ext cx="1811338" cy="1127125"/>
          </a:xfrm>
          <a:custGeom>
            <a:avLst/>
            <a:gdLst>
              <a:gd name="T0" fmla="*/ 1706563 w 1141"/>
              <a:gd name="T1" fmla="*/ 0 h 710"/>
              <a:gd name="T2" fmla="*/ 0 w 1141"/>
              <a:gd name="T3" fmla="*/ 1127125 h 710"/>
              <a:gd name="T4" fmla="*/ 1811338 w 1141"/>
              <a:gd name="T5" fmla="*/ 1055688 h 710"/>
              <a:gd name="T6" fmla="*/ 1706563 w 1141"/>
              <a:gd name="T7" fmla="*/ 0 h 710"/>
              <a:gd name="T8" fmla="*/ 0 60000 65536"/>
              <a:gd name="T9" fmla="*/ 0 60000 65536"/>
              <a:gd name="T10" fmla="*/ 0 60000 65536"/>
              <a:gd name="T11" fmla="*/ 0 60000 65536"/>
              <a:gd name="T12" fmla="*/ 0 w 1141"/>
              <a:gd name="T13" fmla="*/ 0 h 710"/>
              <a:gd name="T14" fmla="*/ 1141 w 1141"/>
              <a:gd name="T15" fmla="*/ 710 h 7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1" h="710">
                <a:moveTo>
                  <a:pt x="1075" y="0"/>
                </a:moveTo>
                <a:lnTo>
                  <a:pt x="0" y="710"/>
                </a:lnTo>
                <a:lnTo>
                  <a:pt x="1141" y="665"/>
                </a:lnTo>
                <a:lnTo>
                  <a:pt x="1075" y="0"/>
                </a:lnTo>
                <a:close/>
              </a:path>
            </a:pathLst>
          </a:custGeom>
          <a:gradFill rotWithShape="0">
            <a:gsLst>
              <a:gs pos="0">
                <a:srgbClr val="8ED5E6"/>
              </a:gs>
              <a:gs pos="100000">
                <a:srgbClr val="00A0C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55"/>
          <p:cNvSpPr>
            <a:spLocks/>
          </p:cNvSpPr>
          <p:nvPr/>
        </p:nvSpPr>
        <p:spPr bwMode="auto">
          <a:xfrm flipH="1">
            <a:off x="2749550" y="4287937"/>
            <a:ext cx="1811338" cy="1109662"/>
          </a:xfrm>
          <a:custGeom>
            <a:avLst/>
            <a:gdLst>
              <a:gd name="T0" fmla="*/ 1733551 w 1141"/>
              <a:gd name="T1" fmla="*/ 1109662 h 699"/>
              <a:gd name="T2" fmla="*/ 0 w 1141"/>
              <a:gd name="T3" fmla="*/ 0 h 699"/>
              <a:gd name="T4" fmla="*/ 1811338 w 1141"/>
              <a:gd name="T5" fmla="*/ 71437 h 699"/>
              <a:gd name="T6" fmla="*/ 1733551 w 1141"/>
              <a:gd name="T7" fmla="*/ 1109662 h 699"/>
              <a:gd name="T8" fmla="*/ 0 60000 65536"/>
              <a:gd name="T9" fmla="*/ 0 60000 65536"/>
              <a:gd name="T10" fmla="*/ 0 60000 65536"/>
              <a:gd name="T11" fmla="*/ 0 60000 65536"/>
              <a:gd name="T12" fmla="*/ 0 w 1141"/>
              <a:gd name="T13" fmla="*/ 0 h 699"/>
              <a:gd name="T14" fmla="*/ 1141 w 1141"/>
              <a:gd name="T15" fmla="*/ 699 h 6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1" h="699">
                <a:moveTo>
                  <a:pt x="1092" y="699"/>
                </a:moveTo>
                <a:lnTo>
                  <a:pt x="0" y="0"/>
                </a:lnTo>
                <a:lnTo>
                  <a:pt x="1141" y="45"/>
                </a:lnTo>
                <a:lnTo>
                  <a:pt x="1092" y="699"/>
                </a:lnTo>
                <a:close/>
              </a:path>
            </a:pathLst>
          </a:custGeom>
          <a:gradFill rotWithShape="0">
            <a:gsLst>
              <a:gs pos="0">
                <a:srgbClr val="8ED5E6"/>
              </a:gs>
              <a:gs pos="100000">
                <a:srgbClr val="00A0C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 flipH="1">
            <a:off x="446088" y="1992412"/>
            <a:ext cx="2417762" cy="512762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093B82"/>
              </a:gs>
              <a:gs pos="50000">
                <a:srgbClr val="4694DA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AutoShape 57"/>
          <p:cNvSpPr>
            <a:spLocks noChangeArrowheads="1"/>
          </p:cNvSpPr>
          <p:nvPr/>
        </p:nvSpPr>
        <p:spPr bwMode="auto">
          <a:xfrm flipH="1">
            <a:off x="469900" y="2030512"/>
            <a:ext cx="2370138" cy="1062037"/>
          </a:xfrm>
          <a:prstGeom prst="roundRect">
            <a:avLst>
              <a:gd name="adj" fmla="val 8676"/>
            </a:avLst>
          </a:prstGeom>
          <a:gradFill rotWithShape="1">
            <a:gsLst>
              <a:gs pos="0">
                <a:srgbClr val="093B82"/>
              </a:gs>
              <a:gs pos="50000">
                <a:srgbClr val="0C4EB0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AutoShape 58"/>
          <p:cNvSpPr>
            <a:spLocks noChangeArrowheads="1"/>
          </p:cNvSpPr>
          <p:nvPr/>
        </p:nvSpPr>
        <p:spPr bwMode="auto">
          <a:xfrm flipH="1">
            <a:off x="490538" y="2063849"/>
            <a:ext cx="2330450" cy="989013"/>
          </a:xfrm>
          <a:prstGeom prst="roundRect">
            <a:avLst>
              <a:gd name="adj" fmla="val 7718"/>
            </a:avLst>
          </a:prstGeom>
          <a:gradFill rotWithShape="1">
            <a:gsLst>
              <a:gs pos="0">
                <a:srgbClr val="F7FDFF"/>
              </a:gs>
              <a:gs pos="50000">
                <a:srgbClr val="BED9F2"/>
              </a:gs>
              <a:gs pos="100000">
                <a:srgbClr val="F7FD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 flipH="1">
            <a:off x="446088" y="3167162"/>
            <a:ext cx="2417762" cy="512762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093B82"/>
              </a:gs>
              <a:gs pos="50000">
                <a:srgbClr val="4694DA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utoShape 60"/>
          <p:cNvSpPr>
            <a:spLocks noChangeArrowheads="1"/>
          </p:cNvSpPr>
          <p:nvPr/>
        </p:nvSpPr>
        <p:spPr bwMode="auto">
          <a:xfrm flipH="1">
            <a:off x="469900" y="3205262"/>
            <a:ext cx="2370138" cy="1062037"/>
          </a:xfrm>
          <a:prstGeom prst="roundRect">
            <a:avLst>
              <a:gd name="adj" fmla="val 8676"/>
            </a:avLst>
          </a:prstGeom>
          <a:gradFill rotWithShape="1">
            <a:gsLst>
              <a:gs pos="0">
                <a:srgbClr val="093B82"/>
              </a:gs>
              <a:gs pos="50000">
                <a:srgbClr val="0C4EB0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AutoShape 61"/>
          <p:cNvSpPr>
            <a:spLocks noChangeArrowheads="1"/>
          </p:cNvSpPr>
          <p:nvPr/>
        </p:nvSpPr>
        <p:spPr bwMode="auto">
          <a:xfrm flipH="1">
            <a:off x="490538" y="3241774"/>
            <a:ext cx="2330450" cy="989013"/>
          </a:xfrm>
          <a:prstGeom prst="roundRect">
            <a:avLst>
              <a:gd name="adj" fmla="val 7718"/>
            </a:avLst>
          </a:prstGeom>
          <a:gradFill rotWithShape="1">
            <a:gsLst>
              <a:gs pos="0">
                <a:srgbClr val="F7FDFF"/>
              </a:gs>
              <a:gs pos="50000">
                <a:srgbClr val="BED9F2"/>
              </a:gs>
              <a:gs pos="100000">
                <a:srgbClr val="F7FD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AutoShape 62"/>
          <p:cNvSpPr>
            <a:spLocks noChangeArrowheads="1"/>
          </p:cNvSpPr>
          <p:nvPr/>
        </p:nvSpPr>
        <p:spPr bwMode="auto">
          <a:xfrm flipH="1">
            <a:off x="446088" y="4345087"/>
            <a:ext cx="2417762" cy="511175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093B82"/>
              </a:gs>
              <a:gs pos="50000">
                <a:srgbClr val="4694DA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AutoShape 63"/>
          <p:cNvSpPr>
            <a:spLocks noChangeArrowheads="1"/>
          </p:cNvSpPr>
          <p:nvPr/>
        </p:nvSpPr>
        <p:spPr bwMode="auto">
          <a:xfrm flipH="1">
            <a:off x="469900" y="4383187"/>
            <a:ext cx="2370138" cy="1062037"/>
          </a:xfrm>
          <a:prstGeom prst="roundRect">
            <a:avLst>
              <a:gd name="adj" fmla="val 8676"/>
            </a:avLst>
          </a:prstGeom>
          <a:gradFill rotWithShape="1">
            <a:gsLst>
              <a:gs pos="0">
                <a:srgbClr val="093B82"/>
              </a:gs>
              <a:gs pos="50000">
                <a:srgbClr val="0C4EB0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auto">
          <a:xfrm flipH="1">
            <a:off x="490538" y="4419699"/>
            <a:ext cx="2330450" cy="989013"/>
          </a:xfrm>
          <a:prstGeom prst="roundRect">
            <a:avLst>
              <a:gd name="adj" fmla="val 7718"/>
            </a:avLst>
          </a:prstGeom>
          <a:gradFill rotWithShape="1">
            <a:gsLst>
              <a:gs pos="0">
                <a:srgbClr val="F7FDFF"/>
              </a:gs>
              <a:gs pos="50000">
                <a:srgbClr val="BED9F2"/>
              </a:gs>
              <a:gs pos="100000">
                <a:srgbClr val="F7FD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4560888" y="2014637"/>
            <a:ext cx="1800225" cy="2301875"/>
          </a:xfrm>
          <a:custGeom>
            <a:avLst/>
            <a:gdLst>
              <a:gd name="T0" fmla="*/ 1728788 w 1134"/>
              <a:gd name="T1" fmla="*/ 0 h 1450"/>
              <a:gd name="T2" fmla="*/ 0 w 1134"/>
              <a:gd name="T3" fmla="*/ 2301875 h 1450"/>
              <a:gd name="T4" fmla="*/ 1800225 w 1134"/>
              <a:gd name="T5" fmla="*/ 1089025 h 1450"/>
              <a:gd name="T6" fmla="*/ 1728788 w 1134"/>
              <a:gd name="T7" fmla="*/ 0 h 1450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450"/>
              <a:gd name="T14" fmla="*/ 1134 w 1134"/>
              <a:gd name="T15" fmla="*/ 1450 h 1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450">
                <a:moveTo>
                  <a:pt x="1089" y="0"/>
                </a:moveTo>
                <a:lnTo>
                  <a:pt x="0" y="1450"/>
                </a:lnTo>
                <a:lnTo>
                  <a:pt x="1134" y="686"/>
                </a:lnTo>
                <a:lnTo>
                  <a:pt x="1089" y="0"/>
                </a:lnTo>
                <a:close/>
              </a:path>
            </a:pathLst>
          </a:custGeom>
          <a:gradFill rotWithShape="0">
            <a:gsLst>
              <a:gs pos="0">
                <a:srgbClr val="8ED5E6"/>
              </a:gs>
              <a:gs pos="100000">
                <a:srgbClr val="00A0C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Freeform 25"/>
          <p:cNvSpPr>
            <a:spLocks/>
          </p:cNvSpPr>
          <p:nvPr/>
        </p:nvSpPr>
        <p:spPr bwMode="auto">
          <a:xfrm>
            <a:off x="4583113" y="3202087"/>
            <a:ext cx="1811337" cy="1127125"/>
          </a:xfrm>
          <a:custGeom>
            <a:avLst/>
            <a:gdLst>
              <a:gd name="T0" fmla="*/ 1706562 w 1141"/>
              <a:gd name="T1" fmla="*/ 0 h 710"/>
              <a:gd name="T2" fmla="*/ 0 w 1141"/>
              <a:gd name="T3" fmla="*/ 1127125 h 710"/>
              <a:gd name="T4" fmla="*/ 1811337 w 1141"/>
              <a:gd name="T5" fmla="*/ 1055688 h 710"/>
              <a:gd name="T6" fmla="*/ 1706562 w 1141"/>
              <a:gd name="T7" fmla="*/ 0 h 710"/>
              <a:gd name="T8" fmla="*/ 0 60000 65536"/>
              <a:gd name="T9" fmla="*/ 0 60000 65536"/>
              <a:gd name="T10" fmla="*/ 0 60000 65536"/>
              <a:gd name="T11" fmla="*/ 0 60000 65536"/>
              <a:gd name="T12" fmla="*/ 0 w 1141"/>
              <a:gd name="T13" fmla="*/ 0 h 710"/>
              <a:gd name="T14" fmla="*/ 1141 w 1141"/>
              <a:gd name="T15" fmla="*/ 710 h 7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1" h="710">
                <a:moveTo>
                  <a:pt x="1075" y="0"/>
                </a:moveTo>
                <a:lnTo>
                  <a:pt x="0" y="710"/>
                </a:lnTo>
                <a:lnTo>
                  <a:pt x="1141" y="665"/>
                </a:lnTo>
                <a:lnTo>
                  <a:pt x="1075" y="0"/>
                </a:lnTo>
                <a:close/>
              </a:path>
            </a:pathLst>
          </a:custGeom>
          <a:gradFill rotWithShape="0">
            <a:gsLst>
              <a:gs pos="0">
                <a:srgbClr val="8ED5E6"/>
              </a:gs>
              <a:gs pos="100000">
                <a:srgbClr val="00A0C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4560888" y="4287937"/>
            <a:ext cx="1811337" cy="1109662"/>
          </a:xfrm>
          <a:custGeom>
            <a:avLst/>
            <a:gdLst>
              <a:gd name="T0" fmla="*/ 1733550 w 1141"/>
              <a:gd name="T1" fmla="*/ 1109662 h 699"/>
              <a:gd name="T2" fmla="*/ 0 w 1141"/>
              <a:gd name="T3" fmla="*/ 0 h 699"/>
              <a:gd name="T4" fmla="*/ 1811337 w 1141"/>
              <a:gd name="T5" fmla="*/ 71437 h 699"/>
              <a:gd name="T6" fmla="*/ 1733550 w 1141"/>
              <a:gd name="T7" fmla="*/ 1109662 h 699"/>
              <a:gd name="T8" fmla="*/ 0 60000 65536"/>
              <a:gd name="T9" fmla="*/ 0 60000 65536"/>
              <a:gd name="T10" fmla="*/ 0 60000 65536"/>
              <a:gd name="T11" fmla="*/ 0 60000 65536"/>
              <a:gd name="T12" fmla="*/ 0 w 1141"/>
              <a:gd name="T13" fmla="*/ 0 h 699"/>
              <a:gd name="T14" fmla="*/ 1141 w 1141"/>
              <a:gd name="T15" fmla="*/ 699 h 6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1" h="699">
                <a:moveTo>
                  <a:pt x="1092" y="699"/>
                </a:moveTo>
                <a:lnTo>
                  <a:pt x="0" y="0"/>
                </a:lnTo>
                <a:lnTo>
                  <a:pt x="1141" y="45"/>
                </a:lnTo>
                <a:lnTo>
                  <a:pt x="1092" y="699"/>
                </a:lnTo>
                <a:close/>
              </a:path>
            </a:pathLst>
          </a:custGeom>
          <a:gradFill rotWithShape="0">
            <a:gsLst>
              <a:gs pos="0">
                <a:srgbClr val="8ED5E6"/>
              </a:gs>
              <a:gs pos="100000">
                <a:srgbClr val="00A0C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6257925" y="1992412"/>
            <a:ext cx="2417763" cy="512762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093B82"/>
              </a:gs>
              <a:gs pos="50000">
                <a:srgbClr val="4694DA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281738" y="2030512"/>
            <a:ext cx="2370137" cy="1062037"/>
          </a:xfrm>
          <a:prstGeom prst="roundRect">
            <a:avLst>
              <a:gd name="adj" fmla="val 8676"/>
            </a:avLst>
          </a:prstGeom>
          <a:gradFill rotWithShape="1">
            <a:gsLst>
              <a:gs pos="0">
                <a:srgbClr val="093B82"/>
              </a:gs>
              <a:gs pos="50000">
                <a:srgbClr val="0C4EB0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6300788" y="2063849"/>
            <a:ext cx="2330450" cy="989013"/>
          </a:xfrm>
          <a:prstGeom prst="roundRect">
            <a:avLst>
              <a:gd name="adj" fmla="val 7718"/>
            </a:avLst>
          </a:prstGeom>
          <a:gradFill rotWithShape="1">
            <a:gsLst>
              <a:gs pos="0">
                <a:srgbClr val="F7FDFF"/>
              </a:gs>
              <a:gs pos="50000">
                <a:srgbClr val="BED9F2"/>
              </a:gs>
              <a:gs pos="100000">
                <a:srgbClr val="F7FD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6257925" y="3167162"/>
            <a:ext cx="2417763" cy="512762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093B82"/>
              </a:gs>
              <a:gs pos="50000">
                <a:srgbClr val="4694DA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6281738" y="3205262"/>
            <a:ext cx="2370137" cy="1062037"/>
          </a:xfrm>
          <a:prstGeom prst="roundRect">
            <a:avLst>
              <a:gd name="adj" fmla="val 8676"/>
            </a:avLst>
          </a:prstGeom>
          <a:gradFill rotWithShape="1">
            <a:gsLst>
              <a:gs pos="0">
                <a:srgbClr val="093B82"/>
              </a:gs>
              <a:gs pos="50000">
                <a:srgbClr val="0C4EB0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6300788" y="3241774"/>
            <a:ext cx="2330450" cy="989013"/>
          </a:xfrm>
          <a:prstGeom prst="roundRect">
            <a:avLst>
              <a:gd name="adj" fmla="val 7718"/>
            </a:avLst>
          </a:prstGeom>
          <a:gradFill rotWithShape="1">
            <a:gsLst>
              <a:gs pos="0">
                <a:srgbClr val="F7FDFF"/>
              </a:gs>
              <a:gs pos="50000">
                <a:srgbClr val="BED9F2"/>
              </a:gs>
              <a:gs pos="100000">
                <a:srgbClr val="F7FD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6257925" y="4345087"/>
            <a:ext cx="2417763" cy="511175"/>
          </a:xfrm>
          <a:prstGeom prst="roundRect">
            <a:avLst>
              <a:gd name="adj" fmla="val 11741"/>
            </a:avLst>
          </a:prstGeom>
          <a:gradFill rotWithShape="1">
            <a:gsLst>
              <a:gs pos="0">
                <a:srgbClr val="093B82"/>
              </a:gs>
              <a:gs pos="50000">
                <a:srgbClr val="4694DA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6281738" y="4383187"/>
            <a:ext cx="2370137" cy="1062037"/>
          </a:xfrm>
          <a:prstGeom prst="roundRect">
            <a:avLst>
              <a:gd name="adj" fmla="val 8676"/>
            </a:avLst>
          </a:prstGeom>
          <a:gradFill rotWithShape="1">
            <a:gsLst>
              <a:gs pos="0">
                <a:srgbClr val="093B82"/>
              </a:gs>
              <a:gs pos="50000">
                <a:srgbClr val="0C4EB0"/>
              </a:gs>
              <a:gs pos="100000">
                <a:srgbClr val="093B8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6300788" y="4419699"/>
            <a:ext cx="2330450" cy="989013"/>
          </a:xfrm>
          <a:prstGeom prst="roundRect">
            <a:avLst>
              <a:gd name="adj" fmla="val 7718"/>
            </a:avLst>
          </a:prstGeom>
          <a:gradFill rotWithShape="1">
            <a:gsLst>
              <a:gs pos="0">
                <a:srgbClr val="F7FDFF"/>
              </a:gs>
              <a:gs pos="50000">
                <a:srgbClr val="BED9F2"/>
              </a:gs>
              <a:gs pos="100000">
                <a:srgbClr val="F7FD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3497263" y="2878187"/>
            <a:ext cx="2130425" cy="2127250"/>
          </a:xfrm>
          <a:prstGeom prst="ellipse">
            <a:avLst/>
          </a:prstGeom>
          <a:gradFill rotWithShape="1">
            <a:gsLst>
              <a:gs pos="0">
                <a:srgbClr val="03678F"/>
              </a:gs>
              <a:gs pos="100000">
                <a:srgbClr val="00A0C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8100" dir="5400000" algn="ctr" rotWithShape="0">
              <a:srgbClr val="02456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7" name="Oval 50"/>
          <p:cNvSpPr>
            <a:spLocks noChangeArrowheads="1"/>
          </p:cNvSpPr>
          <p:nvPr/>
        </p:nvSpPr>
        <p:spPr bwMode="auto">
          <a:xfrm>
            <a:off x="3543300" y="2950195"/>
            <a:ext cx="2038350" cy="2035175"/>
          </a:xfrm>
          <a:prstGeom prst="ellipse">
            <a:avLst/>
          </a:prstGeom>
          <a:gradFill rotWithShape="1">
            <a:gsLst>
              <a:gs pos="0">
                <a:srgbClr val="00A0C6"/>
              </a:gs>
              <a:gs pos="100000">
                <a:srgbClr val="03678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Oval 51"/>
          <p:cNvSpPr>
            <a:spLocks noChangeArrowheads="1"/>
          </p:cNvSpPr>
          <p:nvPr/>
        </p:nvSpPr>
        <p:spPr bwMode="auto">
          <a:xfrm>
            <a:off x="3587750" y="2967087"/>
            <a:ext cx="1946275" cy="1943100"/>
          </a:xfrm>
          <a:prstGeom prst="ellipse">
            <a:avLst/>
          </a:prstGeom>
          <a:gradFill rotWithShape="1">
            <a:gsLst>
              <a:gs pos="0">
                <a:srgbClr val="03678F"/>
              </a:gs>
              <a:gs pos="100000">
                <a:srgbClr val="00A0C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25400" dir="16200000" algn="ctr" rotWithShape="0">
              <a:srgbClr val="9CDB2C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zh-CN" altLang="zh-CN" sz="1600"/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573088" y="2157511"/>
            <a:ext cx="2176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HY헤드라인M"/>
              </a:rPr>
              <a:t>社会文化创新</a:t>
            </a:r>
            <a:endParaRPr lang="ko-KR" altLang="en-US" sz="2400" b="1" dirty="0">
              <a:solidFill>
                <a:srgbClr val="000000"/>
              </a:solidFill>
              <a:latin typeface="微软雅黑" pitchFamily="34" charset="-122"/>
              <a:ea typeface="HY헤드라인M"/>
              <a:cs typeface="HY헤드라인M"/>
            </a:endParaRPr>
          </a:p>
        </p:txBody>
      </p:sp>
      <p:sp>
        <p:nvSpPr>
          <p:cNvPr id="40" name="Rectangle 72"/>
          <p:cNvSpPr>
            <a:spLocks noChangeArrowheads="1"/>
          </p:cNvSpPr>
          <p:nvPr/>
        </p:nvSpPr>
        <p:spPr bwMode="auto">
          <a:xfrm>
            <a:off x="573088" y="3337024"/>
            <a:ext cx="2151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生活文化创新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Rectangle 73"/>
          <p:cNvSpPr>
            <a:spLocks noChangeArrowheads="1"/>
          </p:cNvSpPr>
          <p:nvPr/>
        </p:nvSpPr>
        <p:spPr bwMode="auto">
          <a:xfrm>
            <a:off x="573088" y="4508599"/>
            <a:ext cx="21510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HY헤드라인M"/>
              </a:rPr>
              <a:t>学习文化创新</a:t>
            </a:r>
            <a:endParaRPr lang="ko-KR" altLang="en-US" sz="2400" b="1" dirty="0">
              <a:solidFill>
                <a:srgbClr val="000000"/>
              </a:solidFill>
              <a:latin typeface="微软雅黑" pitchFamily="34" charset="-122"/>
              <a:ea typeface="HY헤드라인M"/>
              <a:cs typeface="HY헤드라인M"/>
            </a:endParaRPr>
          </a:p>
        </p:txBody>
      </p:sp>
      <p:sp>
        <p:nvSpPr>
          <p:cNvPr id="43" name="Rectangle 75"/>
          <p:cNvSpPr>
            <a:spLocks noChangeArrowheads="1"/>
          </p:cNvSpPr>
          <p:nvPr/>
        </p:nvSpPr>
        <p:spPr bwMode="auto">
          <a:xfrm>
            <a:off x="6354763" y="2146399"/>
            <a:ext cx="2165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HY헤드라인M"/>
              </a:rPr>
              <a:t>介质文化创新</a:t>
            </a:r>
            <a:endParaRPr lang="ko-KR" altLang="en-US" sz="2400" b="1" dirty="0">
              <a:solidFill>
                <a:srgbClr val="000000"/>
              </a:solidFill>
              <a:latin typeface="微软雅黑" pitchFamily="34" charset="-122"/>
              <a:ea typeface="HY헤드라인M"/>
              <a:cs typeface="HY헤드라인M"/>
            </a:endParaRPr>
          </a:p>
        </p:txBody>
      </p:sp>
      <p:sp>
        <p:nvSpPr>
          <p:cNvPr id="44" name="Rectangle 76"/>
          <p:cNvSpPr>
            <a:spLocks noChangeArrowheads="1"/>
          </p:cNvSpPr>
          <p:nvPr/>
        </p:nvSpPr>
        <p:spPr bwMode="auto">
          <a:xfrm>
            <a:off x="6354763" y="3337024"/>
            <a:ext cx="2165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HY헤드라인M"/>
              </a:rPr>
              <a:t>跨文化创新</a:t>
            </a:r>
            <a:endParaRPr lang="ko-KR" altLang="en-US" sz="2400" b="1" dirty="0">
              <a:solidFill>
                <a:srgbClr val="000000"/>
              </a:solidFill>
              <a:latin typeface="微软雅黑" pitchFamily="34" charset="-122"/>
              <a:ea typeface="HY헤드라인M"/>
              <a:cs typeface="HY헤드라인M"/>
            </a:endParaRPr>
          </a:p>
        </p:txBody>
      </p:sp>
      <p:sp>
        <p:nvSpPr>
          <p:cNvPr id="45" name="Rectangle 77"/>
          <p:cNvSpPr>
            <a:spLocks noChangeArrowheads="1"/>
          </p:cNvSpPr>
          <p:nvPr/>
        </p:nvSpPr>
        <p:spPr bwMode="auto">
          <a:xfrm>
            <a:off x="6354763" y="4508599"/>
            <a:ext cx="21653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 …</a:t>
            </a:r>
            <a:endParaRPr lang="ko-KR" altLang="en-US" sz="4000" dirty="0">
              <a:solidFill>
                <a:srgbClr val="000000"/>
              </a:solidFill>
              <a:latin typeface="微软雅黑" panose="020B0503020204020204" pitchFamily="34" charset="-122"/>
              <a:ea typeface="HY헤드라인M"/>
              <a:cs typeface="HY헤드라인M"/>
            </a:endParaRPr>
          </a:p>
        </p:txBody>
      </p:sp>
      <p:sp>
        <p:nvSpPr>
          <p:cNvPr id="47" name="Rectangle 82"/>
          <p:cNvSpPr>
            <a:spLocks noChangeArrowheads="1"/>
          </p:cNvSpPr>
          <p:nvPr/>
        </p:nvSpPr>
        <p:spPr bwMode="auto">
          <a:xfrm>
            <a:off x="3498850" y="2957562"/>
            <a:ext cx="2130425" cy="19780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载体创新</a:t>
            </a:r>
            <a:endParaRPr lang="ko-KR" altLang="en-US" sz="3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23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隶书" pitchFamily="2" charset="-122"/>
                <a:ea typeface="华文隶书" pitchFamily="2" charset="-122"/>
              </a:rPr>
              <a:t>谢谢各位聆听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416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职业院校文化育人要回答的三个问题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213032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5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11" name="直接箭头连接符 10"/>
          <p:cNvCxnSpPr>
            <a:stCxn id="9" idx="0"/>
            <a:endCxn id="12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cxnSp>
        <p:nvCxnSpPr>
          <p:cNvPr id="16" name="肘形连接符 15"/>
          <p:cNvCxnSpPr>
            <a:stCxn id="10" idx="3"/>
            <a:endCxn id="12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肘形连接符 16"/>
          <p:cNvCxnSpPr>
            <a:stCxn id="10" idx="3"/>
            <a:endCxn id="9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22" name="直接箭头连接符 21"/>
          <p:cNvCxnSpPr>
            <a:stCxn id="19" idx="0"/>
            <a:endCxn id="13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20" idx="0"/>
            <a:endCxn id="14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21" idx="0"/>
            <a:endCxn id="15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25" name="图示 24"/>
          <p:cNvGraphicFramePr/>
          <p:nvPr/>
        </p:nvGraphicFramePr>
        <p:xfrm>
          <a:off x="1254545" y="929640"/>
          <a:ext cx="6721321" cy="467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6" name="肘形连接符 25"/>
          <p:cNvCxnSpPr>
            <a:stCxn id="9" idx="3"/>
            <a:endCxn id="21" idx="1"/>
          </p:cNvCxnSpPr>
          <p:nvPr/>
        </p:nvCxnSpPr>
        <p:spPr>
          <a:xfrm>
            <a:off x="2951163" y="6626225"/>
            <a:ext cx="3689350" cy="127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11F2779-C766-45CA-BB0A-2BA91FB89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graphicEl>
                                              <a:dgm id="{711F2779-C766-45CA-BB0A-2BA91FB89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7666B44-9B34-4FB6-BF80-4B9B0A16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graphicEl>
                                              <a:dgm id="{87666B44-9B34-4FB6-BF80-4B9B0A160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6EDC93A-3C60-4ACC-A11E-19F5C530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graphicEl>
                                              <a:dgm id="{36EDC93A-3C60-4ACC-A11E-19F5C5303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20E19C3-F6D3-44F2-BB76-5133E04EA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>
                                            <p:graphicEl>
                                              <a:dgm id="{C20E19C3-F6D3-44F2-BB76-5133E04EA7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7CC809E-16B6-498E-B2B4-D67A61008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>
                                            <p:graphicEl>
                                              <a:dgm id="{67CC809E-16B6-498E-B2B4-D67A61008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0B6D37A-FBEA-4186-BCB2-0DBD37FD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>
                                            <p:graphicEl>
                                              <a:dgm id="{B0B6D37A-FBEA-4186-BCB2-0DBD37FDC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F234B61-3922-4D04-B29A-A0620DB33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>
                                            <p:graphicEl>
                                              <a:dgm id="{CF234B61-3922-4D04-B29A-A0620DB33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579F700-9A6C-44F3-A994-09242430D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>
                                            <p:graphicEl>
                                              <a:dgm id="{B579F700-9A6C-44F3-A994-09242430D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3F8FCE8-C692-4796-B419-B57C56B9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>
                                            <p:graphicEl>
                                              <a:dgm id="{63F8FCE8-C692-4796-B419-B57C56B91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5F154F4C-EE93-438D-AB89-C05195C9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050E3CC-CA3A-400D-A127-4F354C38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CAAC2A3-3F41-48C5-A84B-8541F1557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F597F96-334F-4912-905B-810DAF4C2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105732B-4E37-4FD9-A7B5-26C9D2C1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4037746-2CCA-44E4-8F8C-62A45D53C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1749D72-E38D-426D-8102-24B2ADC5D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48A67354-CDEE-47BD-A50A-51E75E6D2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5">
                                            <p:graphicEl>
                                              <a:dgm id="{711F2779-C766-45CA-BB0A-2BA91FB89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">
                                            <p:graphicEl>
                                              <a:dgm id="{711F2779-C766-45CA-BB0A-2BA91FB89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11F2779-C766-45CA-BB0A-2BA91FB89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>
                                            <p:graphicEl>
                                              <a:dgm id="{87666B44-9B34-4FB6-BF80-4B9B0A16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5">
                                            <p:graphicEl>
                                              <a:dgm id="{87666B44-9B34-4FB6-BF80-4B9B0A16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7666B44-9B34-4FB6-BF80-4B9B0A16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5">
                                            <p:graphicEl>
                                              <a:dgm id="{36EDC93A-3C60-4ACC-A11E-19F5C530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5">
                                            <p:graphicEl>
                                              <a:dgm id="{36EDC93A-3C60-4ACC-A11E-19F5C530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6EDC93A-3C60-4ACC-A11E-19F5C530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>
                                            <p:graphicEl>
                                              <a:dgm id="{C20E19C3-F6D3-44F2-BB76-5133E04EA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">
                                            <p:graphicEl>
                                              <a:dgm id="{C20E19C3-F6D3-44F2-BB76-5133E04EA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20E19C3-F6D3-44F2-BB76-5133E04EA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5">
                                            <p:graphicEl>
                                              <a:dgm id="{67CC809E-16B6-498E-B2B4-D67A61008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">
                                            <p:graphicEl>
                                              <a:dgm id="{67CC809E-16B6-498E-B2B4-D67A61008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7CC809E-16B6-498E-B2B4-D67A61008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5">
                                            <p:graphicEl>
                                              <a:dgm id="{B0B6D37A-FBEA-4186-BCB2-0DBD37FD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5">
                                            <p:graphicEl>
                                              <a:dgm id="{B0B6D37A-FBEA-4186-BCB2-0DBD37FD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0B6D37A-FBEA-4186-BCB2-0DBD37FD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>
                                            <p:graphicEl>
                                              <a:dgm id="{CF234B61-3922-4D04-B29A-A0620DB33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5">
                                            <p:graphicEl>
                                              <a:dgm id="{CF234B61-3922-4D04-B29A-A0620DB33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F234B61-3922-4D04-B29A-A0620DB33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5">
                                            <p:graphicEl>
                                              <a:dgm id="{B579F700-9A6C-44F3-A994-09242430D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5">
                                            <p:graphicEl>
                                              <a:dgm id="{B579F700-9A6C-44F3-A994-09242430D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579F700-9A6C-44F3-A994-09242430D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5">
                                            <p:graphicEl>
                                              <a:dgm id="{63F8FCE8-C692-4796-B419-B57C56B9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5">
                                            <p:graphicEl>
                                              <a:dgm id="{63F8FCE8-C692-4796-B419-B57C56B9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3F8FCE8-C692-4796-B419-B57C56B9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5">
                                            <p:graphicEl>
                                              <a:dgm id="{5F154F4C-EE93-438D-AB89-C05195C9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">
                                            <p:graphicEl>
                                              <a:dgm id="{5F154F4C-EE93-438D-AB89-C05195C9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5F154F4C-EE93-438D-AB89-C05195C9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5">
                                            <p:graphicEl>
                                              <a:dgm id="{7050E3CC-CA3A-400D-A127-4F354C38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5">
                                            <p:graphicEl>
                                              <a:dgm id="{7050E3CC-CA3A-400D-A127-4F354C38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050E3CC-CA3A-400D-A127-4F354C38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>
                                            <p:graphicEl>
                                              <a:dgm id="{3CAAC2A3-3F41-48C5-A84B-8541F1557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>
                                            <p:graphicEl>
                                              <a:dgm id="{3CAAC2A3-3F41-48C5-A84B-8541F1557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CAAC2A3-3F41-48C5-A84B-8541F1557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">
                                            <p:graphicEl>
                                              <a:dgm id="{CF597F96-334F-4912-905B-810DAF4C2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">
                                            <p:graphicEl>
                                              <a:dgm id="{CF597F96-334F-4912-905B-810DAF4C2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F597F96-334F-4912-905B-810DAF4C2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5">
                                            <p:graphicEl>
                                              <a:dgm id="{B105732B-4E37-4FD9-A7B5-26C9D2C1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5">
                                            <p:graphicEl>
                                              <a:dgm id="{B105732B-4E37-4FD9-A7B5-26C9D2C1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105732B-4E37-4FD9-A7B5-26C9D2C1E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5">
                                            <p:graphicEl>
                                              <a:dgm id="{64037746-2CCA-44E4-8F8C-62A45D53C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5">
                                            <p:graphicEl>
                                              <a:dgm id="{64037746-2CCA-44E4-8F8C-62A45D53C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4037746-2CCA-44E4-8F8C-62A45D53C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5">
                                            <p:graphicEl>
                                              <a:dgm id="{A1749D72-E38D-426D-8102-24B2ADC5D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5">
                                            <p:graphicEl>
                                              <a:dgm id="{A1749D72-E38D-426D-8102-24B2ADC5D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1749D72-E38D-426D-8102-24B2ADC5D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5">
                                            <p:graphicEl>
                                              <a:dgm id="{48A67354-CDEE-47BD-A50A-51E75E6D2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5">
                                            <p:graphicEl>
                                              <a:dgm id="{48A67354-CDEE-47BD-A50A-51E75E6D2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48A67354-CDEE-47BD-A50A-51E75E6D2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1" grpId="0" animBg="1"/>
      <p:bldGraphic spid="25" grpId="0" uiExpand="1">
        <p:bldSub>
          <a:bldDgm bld="lvlAtOnce"/>
        </p:bldSub>
      </p:bldGraphic>
      <p:bldGraphic spid="25" grpId="1" uiExpand="1">
        <p:bldSub>
          <a:bldDgm bld="lvlAtOnce"/>
        </p:bldSub>
      </p:bldGraphic>
      <p:bldP spid="20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17" name="圆角矩形 16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18" name="圆角矩形 17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19" name="圆角矩形 18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23" name="直接箭头连接符 22"/>
          <p:cNvCxnSpPr>
            <a:stCxn id="21" idx="0"/>
            <a:endCxn id="24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25" name="直接箭头连接符 24"/>
          <p:cNvCxnSpPr>
            <a:stCxn id="24" idx="3"/>
            <a:endCxn id="16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20" idx="0"/>
            <a:endCxn id="28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32" name="圆角矩形 31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33" name="圆角矩形 32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34" name="圆角矩形 33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35" name="圆角矩形 34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36" name="圆角矩形 35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37" name="圆角矩形 36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38" name="肘形连接符 37"/>
          <p:cNvCxnSpPr>
            <a:stCxn id="21" idx="3"/>
            <a:endCxn id="28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肘形连接符 38"/>
          <p:cNvCxnSpPr>
            <a:stCxn id="21" idx="3"/>
            <a:endCxn id="20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圆角矩形 42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44" name="直接箭头连接符 43"/>
          <p:cNvCxnSpPr>
            <a:stCxn id="41" idx="0"/>
            <a:endCxn id="29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42" idx="0"/>
            <a:endCxn id="30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43" idx="0"/>
            <a:endCxn id="31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肘形连接符 46"/>
          <p:cNvCxnSpPr>
            <a:stCxn id="28" idx="0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肘形连接符 47"/>
          <p:cNvCxnSpPr>
            <a:stCxn id="29" idx="0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肘形连接符 48"/>
          <p:cNvCxnSpPr>
            <a:stCxn id="30" idx="0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肘形连接符 49"/>
          <p:cNvCxnSpPr>
            <a:stCxn id="31" idx="0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51" name="图示 50"/>
          <p:cNvGraphicFramePr/>
          <p:nvPr/>
        </p:nvGraphicFramePr>
        <p:xfrm>
          <a:off x="1624124" y="1219200"/>
          <a:ext cx="6096000" cy="349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4" name="肘形连接符 53"/>
          <p:cNvCxnSpPr/>
          <p:nvPr/>
        </p:nvCxnSpPr>
        <p:spPr>
          <a:xfrm>
            <a:off x="2951163" y="6626225"/>
            <a:ext cx="3689350" cy="127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圆角矩形 40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77715D61-7B25-4407-9BFD-A655EB4FB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2B653AEC-EB5B-4072-9B82-E0FD4C560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84DC1F5F-5D48-4156-B8EC-E286FE438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38B15EDB-6C94-4933-A225-2E6C25969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63EE167E-BDFB-4406-A772-48FE4E0D4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83887E1-DF55-4669-B344-1036062E3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A6DD457C-1E9F-4C64-81D2-32DD707E4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4F700FF-0CAE-4B05-8E6F-61949C00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DE072CB-99D2-426F-9B49-4E862AA7B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0737F751-C0A3-4458-B305-79AD49D75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7C9E61F1-B081-4FE1-A6EE-6FD4BD768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2" dur="750" fill="hold"/>
                                        <p:tgtEl>
                                          <p:spTgt spid="51">
                                            <p:graphicEl>
                                              <a:dgm id="{77715D61-7B25-4407-9BFD-A655EB4FB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750" fill="hold"/>
                                        <p:tgtEl>
                                          <p:spTgt spid="51">
                                            <p:graphicEl>
                                              <a:dgm id="{2B653AEC-EB5B-4072-9B82-E0FD4C560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6" dur="750" fill="hold"/>
                                        <p:tgtEl>
                                          <p:spTgt spid="51">
                                            <p:graphicEl>
                                              <a:dgm id="{84DC1F5F-5D48-4156-B8EC-E286FE438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8" dur="750" fill="hold"/>
                                        <p:tgtEl>
                                          <p:spTgt spid="51">
                                            <p:graphicEl>
                                              <a:dgm id="{38B15EDB-6C94-4933-A225-2E6C25969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0" dur="750" fill="hold"/>
                                        <p:tgtEl>
                                          <p:spTgt spid="51">
                                            <p:graphicEl>
                                              <a:dgm id="{63EE167E-BDFB-4406-A772-48FE4E0D4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750" fill="hold"/>
                                        <p:tgtEl>
                                          <p:spTgt spid="51">
                                            <p:graphicEl>
                                              <a:dgm id="{D83887E1-DF55-4669-B344-1036062E3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4" dur="750" fill="hold"/>
                                        <p:tgtEl>
                                          <p:spTgt spid="51">
                                            <p:graphicEl>
                                              <a:dgm id="{A6DD457C-1E9F-4C64-81D2-32DD707E4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6" dur="750" fill="hold"/>
                                        <p:tgtEl>
                                          <p:spTgt spid="51">
                                            <p:graphicEl>
                                              <a:dgm id="{D4F700FF-0CAE-4B05-8E6F-61949C00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8" dur="750" fill="hold"/>
                                        <p:tgtEl>
                                          <p:spTgt spid="51">
                                            <p:graphicEl>
                                              <a:dgm id="{DDE072CB-99D2-426F-9B49-4E862AA7B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0" dur="750" fill="hold"/>
                                        <p:tgtEl>
                                          <p:spTgt spid="51">
                                            <p:graphicEl>
                                              <a:dgm id="{0737F751-C0A3-4458-B305-79AD49D75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2" dur="750" fill="hold"/>
                                        <p:tgtEl>
                                          <p:spTgt spid="51">
                                            <p:graphicEl>
                                              <a:dgm id="{7C9E61F1-B081-4FE1-A6EE-6FD4BD768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1">
                                            <p:graphicEl>
                                              <a:dgm id="{77715D61-7B25-4407-9BFD-A655EB4FB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77715D61-7B25-4407-9BFD-A655EB4FB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1">
                                            <p:graphicEl>
                                              <a:dgm id="{2B653AEC-EB5B-4072-9B82-E0FD4C560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2B653AEC-EB5B-4072-9B82-E0FD4C560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">
                                            <p:graphicEl>
                                              <a:dgm id="{84DC1F5F-5D48-4156-B8EC-E286FE438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84DC1F5F-5D48-4156-B8EC-E286FE438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">
                                            <p:graphicEl>
                                              <a:dgm id="{38B15EDB-6C94-4933-A225-2E6C25969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38B15EDB-6C94-4933-A225-2E6C25969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1">
                                            <p:graphicEl>
                                              <a:dgm id="{63EE167E-BDFB-4406-A772-48FE4E0D4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63EE167E-BDFB-4406-A772-48FE4E0D4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1">
                                            <p:graphicEl>
                                              <a:dgm id="{D83887E1-DF55-4669-B344-1036062E3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83887E1-DF55-4669-B344-1036062E3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1">
                                            <p:graphicEl>
                                              <a:dgm id="{A6DD457C-1E9F-4C64-81D2-32DD707E4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A6DD457C-1E9F-4C64-81D2-32DD707E4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1">
                                            <p:graphicEl>
                                              <a:dgm id="{D4F700FF-0CAE-4B05-8E6F-61949C008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4F700FF-0CAE-4B05-8E6F-61949C00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1">
                                            <p:graphicEl>
                                              <a:dgm id="{DDE072CB-99D2-426F-9B49-4E862AA7B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DE072CB-99D2-426F-9B49-4E862AA7B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1">
                                            <p:graphicEl>
                                              <a:dgm id="{0737F751-C0A3-4458-B305-79AD49D75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0737F751-C0A3-4458-B305-79AD49D75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1">
                                            <p:graphicEl>
                                              <a:dgm id="{7C9E61F1-B081-4FE1-A6EE-6FD4BD768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7C9E61F1-B081-4FE1-A6EE-6FD4BD768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4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Graphic spid="51" grpId="0" uiExpand="1">
        <p:bldSub>
          <a:bldDgm/>
        </p:bldSub>
      </p:bldGraphic>
      <p:bldGraphic spid="51" grpId="1">
        <p:bldSub>
          <a:bldDgm/>
        </p:bldSub>
      </p:bldGraphic>
      <p:bldGraphic spid="51" grpId="2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上箭头标注 66"/>
          <p:cNvSpPr/>
          <p:nvPr/>
        </p:nvSpPr>
        <p:spPr>
          <a:xfrm>
            <a:off x="1603375" y="4703763"/>
            <a:ext cx="6376988" cy="919162"/>
          </a:xfrm>
          <a:prstGeom prst="upArrowCallout">
            <a:avLst>
              <a:gd name="adj1" fmla="val 3184"/>
              <a:gd name="adj2" fmla="val 8405"/>
              <a:gd name="adj3" fmla="val 15960"/>
              <a:gd name="adj4" fmla="val 729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69" name="圆角矩形 68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70" name="圆角矩形 69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71" name="圆角矩形 70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圆角矩形 72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78" name="直接箭头连接符 77"/>
          <p:cNvCxnSpPr>
            <a:stCxn id="73" idx="0"/>
            <a:endCxn id="79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圆角矩形 78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82" name="直接箭头连接符 81"/>
          <p:cNvCxnSpPr>
            <a:stCxn id="79" idx="3"/>
            <a:endCxn id="68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72" idx="0"/>
            <a:endCxn id="91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1" name="圆角矩形 90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" name="圆角矩形 91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93" name="圆角矩形 92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94" name="圆角矩形 93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95" name="圆角矩形 94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96" name="圆角矩形 95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97" name="圆角矩形 96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98" name="圆角矩形 97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99" name="圆角矩形 98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100" name="圆角矩形 99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108" name="肘形连接符 107"/>
          <p:cNvCxnSpPr>
            <a:stCxn id="73" idx="3"/>
            <a:endCxn id="91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肘形连接符 108"/>
          <p:cNvCxnSpPr>
            <a:stCxn id="73" idx="3"/>
            <a:endCxn id="72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肘形连接符 109"/>
          <p:cNvCxnSpPr>
            <a:stCxn id="72" idx="3"/>
            <a:endCxn id="113" idx="1"/>
          </p:cNvCxnSpPr>
          <p:nvPr/>
        </p:nvCxnSpPr>
        <p:spPr>
          <a:xfrm>
            <a:off x="2951163" y="6625432"/>
            <a:ext cx="3689350" cy="127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1" name="圆角矩形 110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" name="圆角矩形 111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113" name="圆角矩形 112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114" name="直接箭头连接符 113"/>
          <p:cNvCxnSpPr>
            <a:stCxn id="111" idx="0"/>
            <a:endCxn id="92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112" idx="0"/>
            <a:endCxn id="93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6" name="直接箭头连接符 115"/>
          <p:cNvCxnSpPr>
            <a:stCxn id="113" idx="0"/>
            <a:endCxn id="94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7" name="肘形连接符 116"/>
          <p:cNvCxnSpPr>
            <a:stCxn id="91" idx="0"/>
            <a:endCxn id="67" idx="2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8" name="肘形连接符 117"/>
          <p:cNvCxnSpPr>
            <a:stCxn id="92" idx="0"/>
            <a:endCxn id="67" idx="2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9" name="肘形连接符 118"/>
          <p:cNvCxnSpPr>
            <a:stCxn id="93" idx="0"/>
            <a:endCxn id="67" idx="2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0" name="肘形连接符 119"/>
          <p:cNvCxnSpPr>
            <a:stCxn id="94" idx="0"/>
            <a:endCxn id="67" idx="2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55" name="图示 54"/>
          <p:cNvGraphicFramePr/>
          <p:nvPr/>
        </p:nvGraphicFramePr>
        <p:xfrm>
          <a:off x="1287780" y="774700"/>
          <a:ext cx="656844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01202AF6-7949-463E-91D5-C3B366E39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53BAFCFA-2FCC-47CC-872C-F1ED74386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">
                                            <p:graphicEl>
                                              <a:dgm id="{53BAFCFA-2FCC-47CC-872C-F1ED74386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A5F80F56-1DAD-44B7-9359-DED2A6212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8E92996E-E7B5-45E6-B3E0-9F42A3AB6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A126A67F-1968-4C3C-BFF0-592489CE9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E2D12CBB-B749-4F00-9EEA-4B2FE8230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41CCB758-33DB-4BD3-B18E-34A34BB44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143561D3-985E-4679-A032-D11C7F2B7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F775F99D-0C0B-41FF-9D92-1F44F5E2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17356897-F436-48BF-8D2D-A77C423F3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E117F29E-3AF5-49E2-A8DA-E4B336B33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6CC14844-7489-49E1-918B-04BAFD158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6241FB66-E3CC-499B-B377-424FCDC93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9D164FE8-1C97-4A70-B53A-1D4099754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40F61A79-E996-4155-8AAB-F1D29D6E9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>
                                            <p:graphicEl>
                                              <a:dgm id="{40F61A79-E996-4155-8AAB-F1D29D6E9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02BCDB28-4244-4C65-A3E0-02329B527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5C0FCF91-FE5D-4BFB-9033-672611420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>
                                            <p:graphicEl>
                                              <a:dgm id="{5C0FCF91-FE5D-4BFB-9033-672611420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0596CBB7-48E3-4E8C-8835-8D38FEC7C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D4A7103A-1977-46A1-B082-3E559E3AB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>
                                            <p:graphicEl>
                                              <a:dgm id="{D4A7103A-1977-46A1-B082-3E559E3AB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EB0E87EF-C1F3-433E-87B5-39153A116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B2B93FCE-5ECF-4781-9023-57863B613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>
                                            <p:graphicEl>
                                              <a:dgm id="{B2B93FCE-5ECF-4781-9023-57863B613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B7498983-317B-4ED3-951A-91DCD41F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3EDE8401-6865-454E-9C94-B98080D1C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>
                                            <p:graphicEl>
                                              <a:dgm id="{3EDE8401-6865-454E-9C94-B98080D1C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BBF5EC8E-F7C6-4AE4-808B-2A4F9ED87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FBCFEE7D-5FCA-4A80-831F-A2E005D9B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46783186-154D-438C-AE37-B5EFE80C2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4F11C037-BA11-4E77-B732-43CE20D48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C8BC0CD2-7295-4885-8513-C24BB295C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5CCA0961-46CE-4A3D-BED1-974862C5D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4C02BCE8-3B9A-4D5E-98E2-6BEFBB90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BE32D413-763D-4EB6-9A18-28808DBEF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D23F9B82-7F69-428B-9B5E-253B40B39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graphicEl>
                                              <a:dgm id="{17153059-008B-43EE-986F-F1CC5FBA5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5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上箭头标注 64"/>
          <p:cNvSpPr/>
          <p:nvPr/>
        </p:nvSpPr>
        <p:spPr>
          <a:xfrm>
            <a:off x="1603375" y="4703763"/>
            <a:ext cx="6376988" cy="919162"/>
          </a:xfrm>
          <a:prstGeom prst="upArrowCallout">
            <a:avLst>
              <a:gd name="adj1" fmla="val 3184"/>
              <a:gd name="adj2" fmla="val 8405"/>
              <a:gd name="adj3" fmla="val 15960"/>
              <a:gd name="adj4" fmla="val 729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5" name="圆角矩形 4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6" name="圆角矩形 5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7" name="圆角矩形 6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11" name="直接箭头连接符 10"/>
          <p:cNvCxnSpPr>
            <a:stCxn id="9" idx="0"/>
            <a:endCxn id="12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13" name="直接箭头连接符 12"/>
          <p:cNvCxnSpPr>
            <a:stCxn id="12" idx="3"/>
            <a:endCxn id="4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8" idx="0"/>
            <a:endCxn id="16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20" name="圆角矩形 19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21" name="圆角矩形 20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22" name="圆角矩形 21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23" name="圆角矩形 22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24" name="圆角矩形 23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25" name="圆角矩形 24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26" name="肘形连接符 25"/>
          <p:cNvCxnSpPr>
            <a:stCxn id="9" idx="3"/>
            <a:endCxn id="16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9" idx="3"/>
            <a:endCxn id="8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8" idx="3"/>
            <a:endCxn id="31" idx="1"/>
          </p:cNvCxnSpPr>
          <p:nvPr/>
        </p:nvCxnSpPr>
        <p:spPr>
          <a:xfrm>
            <a:off x="2951163" y="6625432"/>
            <a:ext cx="3689350" cy="127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32" name="直接箭头连接符 31"/>
          <p:cNvCxnSpPr>
            <a:stCxn id="29" idx="0"/>
            <a:endCxn id="17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30" idx="0"/>
            <a:endCxn id="18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31" idx="0"/>
            <a:endCxn id="19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16" idx="0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17" idx="0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肘形连接符 36"/>
          <p:cNvCxnSpPr>
            <a:stCxn id="18" idx="0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19" idx="0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6" name="圆角矩形 65"/>
          <p:cNvSpPr/>
          <p:nvPr/>
        </p:nvSpPr>
        <p:spPr>
          <a:xfrm>
            <a:off x="1730375" y="4060825"/>
            <a:ext cx="1220788" cy="57308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3049588" y="4060825"/>
            <a:ext cx="1073150" cy="573088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4221163" y="4060825"/>
            <a:ext cx="1185862" cy="57308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96838" y="41148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教育模式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96838" y="342900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教育功能</a:t>
            </a:r>
          </a:p>
        </p:txBody>
      </p:sp>
      <p:cxnSp>
        <p:nvCxnSpPr>
          <p:cNvPr id="71" name="直接箭头连接符 70"/>
          <p:cNvCxnSpPr/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69" idx="3"/>
            <a:endCxn id="66" idx="1"/>
          </p:cNvCxnSpPr>
          <p:nvPr/>
        </p:nvCxnSpPr>
        <p:spPr>
          <a:xfrm flipV="1">
            <a:off x="1254125" y="4348163"/>
            <a:ext cx="476250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>
            <a:off x="1262063" y="3668713"/>
            <a:ext cx="46831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endCxn id="69" idx="2"/>
          </p:cNvCxnSpPr>
          <p:nvPr/>
        </p:nvCxnSpPr>
        <p:spPr>
          <a:xfrm flipH="1" flipV="1">
            <a:off x="676275" y="4591050"/>
            <a:ext cx="7938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>
            <a:stCxn id="69" idx="0"/>
            <a:endCxn id="70" idx="2"/>
          </p:cNvCxnSpPr>
          <p:nvPr/>
        </p:nvCxnSpPr>
        <p:spPr>
          <a:xfrm flipV="1">
            <a:off x="676275" y="3903663"/>
            <a:ext cx="0" cy="211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8" name="圆角矩形 77"/>
          <p:cNvSpPr/>
          <p:nvPr/>
        </p:nvSpPr>
        <p:spPr>
          <a:xfrm>
            <a:off x="5505450" y="4060825"/>
            <a:ext cx="1185863" cy="573088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6789738" y="4060825"/>
            <a:ext cx="1185862" cy="573088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1730375" y="3465513"/>
            <a:ext cx="1220788" cy="33337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3049588" y="3465513"/>
            <a:ext cx="1073150" cy="33337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4221163" y="3465513"/>
            <a:ext cx="1185862" cy="33337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5505450" y="3465513"/>
            <a:ext cx="1185863" cy="3333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84" name="圆角矩形 83"/>
          <p:cNvSpPr/>
          <p:nvPr/>
        </p:nvSpPr>
        <p:spPr>
          <a:xfrm>
            <a:off x="6789738" y="3468688"/>
            <a:ext cx="1185862" cy="334962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cxnSp>
        <p:nvCxnSpPr>
          <p:cNvPr id="85" name="肘形连接符 84"/>
          <p:cNvCxnSpPr>
            <a:stCxn id="66" idx="2"/>
            <a:endCxn id="79" idx="2"/>
          </p:cNvCxnSpPr>
          <p:nvPr/>
        </p:nvCxnSpPr>
        <p:spPr>
          <a:xfrm rot="16200000" flipH="1">
            <a:off x="4861719" y="2112169"/>
            <a:ext cx="12700" cy="5043488"/>
          </a:xfrm>
          <a:prstGeom prst="bentConnector3">
            <a:avLst>
              <a:gd name="adj1" fmla="val 68275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肘形连接符 85"/>
          <p:cNvCxnSpPr>
            <a:stCxn id="67" idx="2"/>
            <a:endCxn id="78" idx="2"/>
          </p:cNvCxnSpPr>
          <p:nvPr/>
        </p:nvCxnSpPr>
        <p:spPr>
          <a:xfrm rot="16200000" flipH="1">
            <a:off x="4842669" y="3377407"/>
            <a:ext cx="12700" cy="2513012"/>
          </a:xfrm>
          <a:prstGeom prst="bentConnector3">
            <a:avLst>
              <a:gd name="adj1" fmla="val 6827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6" idx="0"/>
            <a:endCxn id="80" idx="2"/>
          </p:cNvCxnSpPr>
          <p:nvPr/>
        </p:nvCxnSpPr>
        <p:spPr>
          <a:xfrm flipV="1">
            <a:off x="2339975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7" idx="0"/>
            <a:endCxn id="81" idx="2"/>
          </p:cNvCxnSpPr>
          <p:nvPr/>
        </p:nvCxnSpPr>
        <p:spPr>
          <a:xfrm flipV="1">
            <a:off x="3586163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8" idx="0"/>
            <a:endCxn id="82" idx="2"/>
          </p:cNvCxnSpPr>
          <p:nvPr/>
        </p:nvCxnSpPr>
        <p:spPr>
          <a:xfrm flipV="1">
            <a:off x="4814888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78" idx="0"/>
            <a:endCxn id="83" idx="2"/>
          </p:cNvCxnSpPr>
          <p:nvPr/>
        </p:nvCxnSpPr>
        <p:spPr>
          <a:xfrm flipV="1">
            <a:off x="6099175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79" idx="0"/>
            <a:endCxn id="84" idx="2"/>
          </p:cNvCxnSpPr>
          <p:nvPr/>
        </p:nvCxnSpPr>
        <p:spPr>
          <a:xfrm flipV="1">
            <a:off x="7383463" y="3803650"/>
            <a:ext cx="0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上箭头标注 64"/>
          <p:cNvSpPr/>
          <p:nvPr/>
        </p:nvSpPr>
        <p:spPr>
          <a:xfrm>
            <a:off x="1603375" y="4703763"/>
            <a:ext cx="6376988" cy="919162"/>
          </a:xfrm>
          <a:prstGeom prst="upArrowCallout">
            <a:avLst>
              <a:gd name="adj1" fmla="val 3184"/>
              <a:gd name="adj2" fmla="val 8405"/>
              <a:gd name="adj3" fmla="val 15960"/>
              <a:gd name="adj4" fmla="val 729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5" name="圆角矩形 4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6" name="圆角矩形 5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7" name="圆角矩形 6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11" name="直接箭头连接符 10"/>
          <p:cNvCxnSpPr>
            <a:stCxn id="9" idx="0"/>
            <a:endCxn id="12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13" name="直接箭头连接符 12"/>
          <p:cNvCxnSpPr>
            <a:stCxn id="12" idx="3"/>
            <a:endCxn id="4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8" idx="0"/>
            <a:endCxn id="16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20" name="圆角矩形 19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21" name="圆角矩形 20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22" name="圆角矩形 21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23" name="圆角矩形 22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24" name="圆角矩形 23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25" name="圆角矩形 24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26" name="肘形连接符 25"/>
          <p:cNvCxnSpPr>
            <a:stCxn id="9" idx="3"/>
            <a:endCxn id="16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9" idx="3"/>
            <a:endCxn id="8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8" idx="3"/>
            <a:endCxn id="31" idx="1"/>
          </p:cNvCxnSpPr>
          <p:nvPr/>
        </p:nvCxnSpPr>
        <p:spPr>
          <a:xfrm>
            <a:off x="2951163" y="6625432"/>
            <a:ext cx="3689350" cy="127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32" name="直接箭头连接符 31"/>
          <p:cNvCxnSpPr>
            <a:stCxn id="29" idx="0"/>
            <a:endCxn id="17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30" idx="0"/>
            <a:endCxn id="18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31" idx="0"/>
            <a:endCxn id="19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肘形连接符 34"/>
          <p:cNvCxnSpPr>
            <a:stCxn id="16" idx="0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17" idx="0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肘形连接符 36"/>
          <p:cNvCxnSpPr>
            <a:stCxn id="18" idx="0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19" idx="0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6" name="圆角矩形 65"/>
          <p:cNvSpPr/>
          <p:nvPr/>
        </p:nvSpPr>
        <p:spPr>
          <a:xfrm>
            <a:off x="1730375" y="4060825"/>
            <a:ext cx="1220788" cy="57308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3049588" y="4060825"/>
            <a:ext cx="1073150" cy="573088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4221163" y="4060825"/>
            <a:ext cx="1185862" cy="57308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69" name="圆角矩形 68"/>
          <p:cNvSpPr/>
          <p:nvPr/>
        </p:nvSpPr>
        <p:spPr>
          <a:xfrm>
            <a:off x="96838" y="41148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教育模式</a:t>
            </a:r>
          </a:p>
        </p:txBody>
      </p:sp>
      <p:sp>
        <p:nvSpPr>
          <p:cNvPr id="70" name="圆角矩形 69"/>
          <p:cNvSpPr/>
          <p:nvPr/>
        </p:nvSpPr>
        <p:spPr>
          <a:xfrm>
            <a:off x="96838" y="342900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教育功能</a:t>
            </a:r>
          </a:p>
        </p:txBody>
      </p:sp>
      <p:cxnSp>
        <p:nvCxnSpPr>
          <p:cNvPr id="71" name="直接箭头连接符 70"/>
          <p:cNvCxnSpPr/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69" idx="3"/>
            <a:endCxn id="66" idx="1"/>
          </p:cNvCxnSpPr>
          <p:nvPr/>
        </p:nvCxnSpPr>
        <p:spPr>
          <a:xfrm flipV="1">
            <a:off x="1254125" y="4348163"/>
            <a:ext cx="476250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>
            <a:off x="1262063" y="3668713"/>
            <a:ext cx="46831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endCxn id="69" idx="2"/>
          </p:cNvCxnSpPr>
          <p:nvPr/>
        </p:nvCxnSpPr>
        <p:spPr>
          <a:xfrm flipH="1" flipV="1">
            <a:off x="676275" y="4591050"/>
            <a:ext cx="7938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>
            <a:stCxn id="69" idx="0"/>
            <a:endCxn id="70" idx="2"/>
          </p:cNvCxnSpPr>
          <p:nvPr/>
        </p:nvCxnSpPr>
        <p:spPr>
          <a:xfrm flipV="1">
            <a:off x="676275" y="3903663"/>
            <a:ext cx="0" cy="211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8" name="圆角矩形 77"/>
          <p:cNvSpPr/>
          <p:nvPr/>
        </p:nvSpPr>
        <p:spPr>
          <a:xfrm>
            <a:off x="5505450" y="4060825"/>
            <a:ext cx="1185863" cy="573088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79" name="圆角矩形 78"/>
          <p:cNvSpPr/>
          <p:nvPr/>
        </p:nvSpPr>
        <p:spPr>
          <a:xfrm>
            <a:off x="6789738" y="4060825"/>
            <a:ext cx="1185862" cy="573088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1730375" y="3465513"/>
            <a:ext cx="1220788" cy="33337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81" name="圆角矩形 80"/>
          <p:cNvSpPr/>
          <p:nvPr/>
        </p:nvSpPr>
        <p:spPr>
          <a:xfrm>
            <a:off x="3049588" y="3465513"/>
            <a:ext cx="1073150" cy="33337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4221163" y="3465513"/>
            <a:ext cx="1185862" cy="33337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83" name="圆角矩形 82"/>
          <p:cNvSpPr/>
          <p:nvPr/>
        </p:nvSpPr>
        <p:spPr>
          <a:xfrm>
            <a:off x="5505450" y="3465513"/>
            <a:ext cx="1185863" cy="3333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84" name="圆角矩形 83"/>
          <p:cNvSpPr/>
          <p:nvPr/>
        </p:nvSpPr>
        <p:spPr>
          <a:xfrm>
            <a:off x="6789738" y="3468688"/>
            <a:ext cx="1185862" cy="334962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cxnSp>
        <p:nvCxnSpPr>
          <p:cNvPr id="85" name="肘形连接符 84"/>
          <p:cNvCxnSpPr>
            <a:stCxn id="66" idx="2"/>
            <a:endCxn id="79" idx="2"/>
          </p:cNvCxnSpPr>
          <p:nvPr/>
        </p:nvCxnSpPr>
        <p:spPr>
          <a:xfrm rot="16200000" flipH="1">
            <a:off x="4861719" y="2112169"/>
            <a:ext cx="12700" cy="5043488"/>
          </a:xfrm>
          <a:prstGeom prst="bentConnector3">
            <a:avLst>
              <a:gd name="adj1" fmla="val 68275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肘形连接符 85"/>
          <p:cNvCxnSpPr>
            <a:stCxn id="67" idx="2"/>
            <a:endCxn id="78" idx="2"/>
          </p:cNvCxnSpPr>
          <p:nvPr/>
        </p:nvCxnSpPr>
        <p:spPr>
          <a:xfrm rot="16200000" flipH="1">
            <a:off x="4842669" y="3377407"/>
            <a:ext cx="12700" cy="2513012"/>
          </a:xfrm>
          <a:prstGeom prst="bentConnector3">
            <a:avLst>
              <a:gd name="adj1" fmla="val 6827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66" idx="0"/>
            <a:endCxn id="80" idx="2"/>
          </p:cNvCxnSpPr>
          <p:nvPr/>
        </p:nvCxnSpPr>
        <p:spPr>
          <a:xfrm flipV="1">
            <a:off x="2339975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7" idx="0"/>
            <a:endCxn id="81" idx="2"/>
          </p:cNvCxnSpPr>
          <p:nvPr/>
        </p:nvCxnSpPr>
        <p:spPr>
          <a:xfrm flipV="1">
            <a:off x="3586163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68" idx="0"/>
            <a:endCxn id="82" idx="2"/>
          </p:cNvCxnSpPr>
          <p:nvPr/>
        </p:nvCxnSpPr>
        <p:spPr>
          <a:xfrm flipV="1">
            <a:off x="4814888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stCxn id="78" idx="0"/>
            <a:endCxn id="83" idx="2"/>
          </p:cNvCxnSpPr>
          <p:nvPr/>
        </p:nvCxnSpPr>
        <p:spPr>
          <a:xfrm flipV="1">
            <a:off x="6099175" y="3798888"/>
            <a:ext cx="0" cy="261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79" idx="0"/>
            <a:endCxn id="84" idx="2"/>
          </p:cNvCxnSpPr>
          <p:nvPr/>
        </p:nvCxnSpPr>
        <p:spPr>
          <a:xfrm flipV="1">
            <a:off x="7383463" y="3803650"/>
            <a:ext cx="0" cy="25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图示 93"/>
          <p:cNvGraphicFramePr/>
          <p:nvPr/>
        </p:nvGraphicFramePr>
        <p:xfrm>
          <a:off x="1287780" y="774700"/>
          <a:ext cx="656844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53BAFCFA-2FCC-47CC-872C-F1ED74386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">
                                            <p:graphicEl>
                                              <a:dgm id="{53BAFCFA-2FCC-47CC-872C-F1ED74386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A5F80F56-1DAD-44B7-9359-DED2A6212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40F61A79-E996-4155-8AAB-F1D29D6E9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4">
                                            <p:graphicEl>
                                              <a:dgm id="{40F61A79-E996-4155-8AAB-F1D29D6E9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02BCDB28-4244-4C65-A3E0-02329B527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5C0FCF91-FE5D-4BFB-9033-672611420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4">
                                            <p:graphicEl>
                                              <a:dgm id="{5C0FCF91-FE5D-4BFB-9033-672611420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0596CBB7-48E3-4E8C-8835-8D38FEC7C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D4A7103A-1977-46A1-B082-3E559E3AB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4">
                                            <p:graphicEl>
                                              <a:dgm id="{D4A7103A-1977-46A1-B082-3E559E3AB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EB0E87EF-C1F3-433E-87B5-39153A116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B2B93FCE-5ECF-4781-9023-57863B613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4">
                                            <p:graphicEl>
                                              <a:dgm id="{B2B93FCE-5ECF-4781-9023-57863B613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B7498983-317B-4ED3-951A-91DCD41F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3EDE8401-6865-454E-9C94-B98080D1C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4">
                                            <p:graphicEl>
                                              <a:dgm id="{3EDE8401-6865-454E-9C94-B98080D1C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BBF5EC8E-F7C6-4AE4-808B-2A4F9ED87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FBCFEE7D-5FCA-4A80-831F-A2E005D9B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46783186-154D-438C-AE37-B5EFE80C2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4F11C037-BA11-4E77-B732-43CE20D48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C8BC0CD2-7295-4885-8513-C24BB295C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5CCA0961-46CE-4A3D-BED1-974862C5D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4C02BCE8-3B9A-4D5E-98E2-6BEFBB90F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BE32D413-763D-4EB6-9A18-28808DBEF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D23F9B82-7F69-428B-9B5E-253B40B39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graphicEl>
                                              <a:dgm id="{17153059-008B-43EE-986F-F1CC5FBA5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4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圆角矩形 24"/>
          <p:cNvSpPr/>
          <p:nvPr/>
        </p:nvSpPr>
        <p:spPr>
          <a:xfrm>
            <a:off x="96838" y="271145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教学基因</a:t>
            </a: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1254125" y="2952750"/>
            <a:ext cx="46831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1730375" y="2589213"/>
            <a:ext cx="962025" cy="69532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公民素养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人文素养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职业素养</a:t>
            </a:r>
          </a:p>
        </p:txBody>
      </p:sp>
      <p:sp>
        <p:nvSpPr>
          <p:cNvPr id="55" name="圆角矩形 54"/>
          <p:cNvSpPr/>
          <p:nvPr/>
        </p:nvSpPr>
        <p:spPr>
          <a:xfrm>
            <a:off x="2746375" y="2589213"/>
            <a:ext cx="1157288" cy="69532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双师结构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现代学徒制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3957638" y="2589213"/>
            <a:ext cx="1419225" cy="69532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行动导向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教学做一体化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5432425" y="2589213"/>
            <a:ext cx="1414463" cy="69532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能力进阶课程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学生生涯发展</a:t>
            </a:r>
          </a:p>
        </p:txBody>
      </p:sp>
      <p:sp>
        <p:nvSpPr>
          <p:cNvPr id="58" name="圆角矩形 57"/>
          <p:cNvSpPr/>
          <p:nvPr/>
        </p:nvSpPr>
        <p:spPr>
          <a:xfrm>
            <a:off x="6900863" y="2589213"/>
            <a:ext cx="1074737" cy="695325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学历文凭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职业资格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行业认证</a:t>
            </a:r>
          </a:p>
        </p:txBody>
      </p:sp>
      <p:sp>
        <p:nvSpPr>
          <p:cNvPr id="86" name="上箭头标注 85"/>
          <p:cNvSpPr/>
          <p:nvPr/>
        </p:nvSpPr>
        <p:spPr>
          <a:xfrm>
            <a:off x="1603375" y="4703763"/>
            <a:ext cx="6376988" cy="919162"/>
          </a:xfrm>
          <a:prstGeom prst="upArrowCallout">
            <a:avLst>
              <a:gd name="adj1" fmla="val 3184"/>
              <a:gd name="adj2" fmla="val 8405"/>
              <a:gd name="adj3" fmla="val 15960"/>
              <a:gd name="adj4" fmla="val 729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8" name="圆角矩形 87"/>
          <p:cNvSpPr/>
          <p:nvPr/>
        </p:nvSpPr>
        <p:spPr>
          <a:xfrm flipH="1">
            <a:off x="1603375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教育人类学</a:t>
            </a:r>
          </a:p>
        </p:txBody>
      </p:sp>
      <p:sp>
        <p:nvSpPr>
          <p:cNvPr id="89" name="圆角矩形 88"/>
          <p:cNvSpPr/>
          <p:nvPr/>
        </p:nvSpPr>
        <p:spPr>
          <a:xfrm flipH="1">
            <a:off x="22447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社会学</a:t>
            </a:r>
          </a:p>
        </p:txBody>
      </p:sp>
      <p:sp>
        <p:nvSpPr>
          <p:cNvPr id="90" name="圆角矩形 89"/>
          <p:cNvSpPr/>
          <p:nvPr/>
        </p:nvSpPr>
        <p:spPr>
          <a:xfrm flipH="1">
            <a:off x="28876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教育学</a:t>
            </a:r>
          </a:p>
        </p:txBody>
      </p:sp>
      <p:sp>
        <p:nvSpPr>
          <p:cNvPr id="91" name="圆角矩形 90"/>
          <p:cNvSpPr/>
          <p:nvPr/>
        </p:nvSpPr>
        <p:spPr>
          <a:xfrm flipH="1">
            <a:off x="3529013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心理学</a:t>
            </a:r>
          </a:p>
        </p:txBody>
      </p:sp>
      <p:sp>
        <p:nvSpPr>
          <p:cNvPr id="92" name="圆角矩形 91"/>
          <p:cNvSpPr/>
          <p:nvPr/>
        </p:nvSpPr>
        <p:spPr>
          <a:xfrm>
            <a:off x="1722438" y="6435725"/>
            <a:ext cx="122872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有教无类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3" name="圆角矩形 92"/>
          <p:cNvSpPr/>
          <p:nvPr/>
        </p:nvSpPr>
        <p:spPr>
          <a:xfrm>
            <a:off x="96838" y="6091238"/>
            <a:ext cx="1157287" cy="476250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教育思想</a:t>
            </a:r>
          </a:p>
        </p:txBody>
      </p:sp>
      <p:cxnSp>
        <p:nvCxnSpPr>
          <p:cNvPr id="95" name="直接箭头连接符 94"/>
          <p:cNvCxnSpPr>
            <a:stCxn id="93" idx="0"/>
            <a:endCxn id="96" idx="2"/>
          </p:cNvCxnSpPr>
          <p:nvPr/>
        </p:nvCxnSpPr>
        <p:spPr>
          <a:xfrm flipV="1">
            <a:off x="676275" y="5505450"/>
            <a:ext cx="7938" cy="5857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6" name="圆角矩形 95"/>
          <p:cNvSpPr/>
          <p:nvPr/>
        </p:nvSpPr>
        <p:spPr>
          <a:xfrm>
            <a:off x="106363" y="50292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教育理论</a:t>
            </a:r>
          </a:p>
        </p:txBody>
      </p:sp>
      <p:cxnSp>
        <p:nvCxnSpPr>
          <p:cNvPr id="97" name="直接箭头连接符 96"/>
          <p:cNvCxnSpPr>
            <a:stCxn id="96" idx="3"/>
            <a:endCxn id="88" idx="3"/>
          </p:cNvCxnSpPr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92" idx="0"/>
            <a:endCxn id="100" idx="2"/>
          </p:cNvCxnSpPr>
          <p:nvPr/>
        </p:nvCxnSpPr>
        <p:spPr>
          <a:xfrm flipV="1">
            <a:off x="233680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0" name="圆角矩形 99"/>
          <p:cNvSpPr/>
          <p:nvPr/>
        </p:nvSpPr>
        <p:spPr>
          <a:xfrm>
            <a:off x="1722438" y="5859463"/>
            <a:ext cx="122872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1" name="圆角矩形 100"/>
          <p:cNvSpPr/>
          <p:nvPr/>
        </p:nvSpPr>
        <p:spPr>
          <a:xfrm>
            <a:off x="3289300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包容性</a:t>
            </a:r>
          </a:p>
        </p:txBody>
      </p:sp>
      <p:sp>
        <p:nvSpPr>
          <p:cNvPr id="102" name="圆角矩形 101"/>
          <p:cNvSpPr/>
          <p:nvPr/>
        </p:nvSpPr>
        <p:spPr>
          <a:xfrm>
            <a:off x="4964113" y="5859463"/>
            <a:ext cx="1336675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人本性</a:t>
            </a:r>
          </a:p>
        </p:txBody>
      </p:sp>
      <p:sp>
        <p:nvSpPr>
          <p:cNvPr id="103" name="圆角矩形 102"/>
          <p:cNvSpPr/>
          <p:nvPr/>
        </p:nvSpPr>
        <p:spPr>
          <a:xfrm>
            <a:off x="6640513" y="5859463"/>
            <a:ext cx="1335087" cy="37941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功利性</a:t>
            </a:r>
          </a:p>
        </p:txBody>
      </p:sp>
      <p:sp>
        <p:nvSpPr>
          <p:cNvPr id="104" name="圆角矩形 103"/>
          <p:cNvSpPr/>
          <p:nvPr/>
        </p:nvSpPr>
        <p:spPr>
          <a:xfrm flipH="1">
            <a:off x="417195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脑神经科学</a:t>
            </a:r>
          </a:p>
        </p:txBody>
      </p:sp>
      <p:sp>
        <p:nvSpPr>
          <p:cNvPr id="105" name="圆角矩形 104"/>
          <p:cNvSpPr/>
          <p:nvPr/>
        </p:nvSpPr>
        <p:spPr>
          <a:xfrm flipH="1">
            <a:off x="4813300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教育哲学</a:t>
            </a:r>
          </a:p>
        </p:txBody>
      </p:sp>
      <p:sp>
        <p:nvSpPr>
          <p:cNvPr id="106" name="圆角矩形 105"/>
          <p:cNvSpPr/>
          <p:nvPr/>
        </p:nvSpPr>
        <p:spPr>
          <a:xfrm flipH="1">
            <a:off x="545623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组织行为学</a:t>
            </a:r>
          </a:p>
        </p:txBody>
      </p:sp>
      <p:sp>
        <p:nvSpPr>
          <p:cNvPr id="107" name="圆角矩形 106"/>
          <p:cNvSpPr/>
          <p:nvPr/>
        </p:nvSpPr>
        <p:spPr>
          <a:xfrm flipH="1">
            <a:off x="6097588" y="4921250"/>
            <a:ext cx="598487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文化动力学</a:t>
            </a:r>
          </a:p>
        </p:txBody>
      </p:sp>
      <p:sp>
        <p:nvSpPr>
          <p:cNvPr id="108" name="圆角矩形 107"/>
          <p:cNvSpPr/>
          <p:nvPr/>
        </p:nvSpPr>
        <p:spPr>
          <a:xfrm flipH="1">
            <a:off x="6740525" y="4921250"/>
            <a:ext cx="598488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信息技术学</a:t>
            </a:r>
          </a:p>
        </p:txBody>
      </p:sp>
      <p:sp>
        <p:nvSpPr>
          <p:cNvPr id="109" name="圆角矩形 108"/>
          <p:cNvSpPr/>
          <p:nvPr/>
        </p:nvSpPr>
        <p:spPr>
          <a:xfrm flipH="1">
            <a:off x="7383463" y="4921250"/>
            <a:ext cx="596900" cy="6921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管理学</a:t>
            </a:r>
          </a:p>
        </p:txBody>
      </p:sp>
      <p:cxnSp>
        <p:nvCxnSpPr>
          <p:cNvPr id="110" name="肘形连接符 109"/>
          <p:cNvCxnSpPr>
            <a:stCxn id="93" idx="3"/>
            <a:endCxn id="100" idx="1"/>
          </p:cNvCxnSpPr>
          <p:nvPr/>
        </p:nvCxnSpPr>
        <p:spPr>
          <a:xfrm flipV="1">
            <a:off x="1254125" y="6049963"/>
            <a:ext cx="468313" cy="2794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1" name="肘形连接符 110"/>
          <p:cNvCxnSpPr>
            <a:stCxn id="93" idx="3"/>
            <a:endCxn id="92" idx="1"/>
          </p:cNvCxnSpPr>
          <p:nvPr/>
        </p:nvCxnSpPr>
        <p:spPr>
          <a:xfrm>
            <a:off x="1254125" y="6329363"/>
            <a:ext cx="468313" cy="29686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肘形连接符 111"/>
          <p:cNvCxnSpPr>
            <a:stCxn id="92" idx="3"/>
            <a:endCxn id="115" idx="1"/>
          </p:cNvCxnSpPr>
          <p:nvPr/>
        </p:nvCxnSpPr>
        <p:spPr>
          <a:xfrm>
            <a:off x="2951163" y="6625432"/>
            <a:ext cx="3689350" cy="127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3" name="圆角矩形 112"/>
          <p:cNvSpPr/>
          <p:nvPr/>
        </p:nvSpPr>
        <p:spPr>
          <a:xfrm>
            <a:off x="3289300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因材施教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4" name="圆角矩形 113"/>
          <p:cNvSpPr/>
          <p:nvPr/>
        </p:nvSpPr>
        <p:spPr>
          <a:xfrm>
            <a:off x="4964113" y="6435725"/>
            <a:ext cx="1336675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明德至善</a:t>
            </a:r>
          </a:p>
        </p:txBody>
      </p:sp>
      <p:sp>
        <p:nvSpPr>
          <p:cNvPr id="115" name="圆角矩形 114"/>
          <p:cNvSpPr/>
          <p:nvPr/>
        </p:nvSpPr>
        <p:spPr>
          <a:xfrm>
            <a:off x="6640513" y="6435725"/>
            <a:ext cx="1335087" cy="379413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行知合一</a:t>
            </a:r>
          </a:p>
        </p:txBody>
      </p:sp>
      <p:cxnSp>
        <p:nvCxnSpPr>
          <p:cNvPr id="116" name="直接箭头连接符 115"/>
          <p:cNvCxnSpPr>
            <a:stCxn id="113" idx="0"/>
            <a:endCxn id="101" idx="2"/>
          </p:cNvCxnSpPr>
          <p:nvPr/>
        </p:nvCxnSpPr>
        <p:spPr>
          <a:xfrm flipH="1" flipV="1">
            <a:off x="3957638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14" idx="0"/>
            <a:endCxn id="102" idx="2"/>
          </p:cNvCxnSpPr>
          <p:nvPr/>
        </p:nvCxnSpPr>
        <p:spPr>
          <a:xfrm flipH="1" flipV="1">
            <a:off x="5632450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115" idx="0"/>
            <a:endCxn id="103" idx="2"/>
          </p:cNvCxnSpPr>
          <p:nvPr/>
        </p:nvCxnSpPr>
        <p:spPr>
          <a:xfrm flipH="1" flipV="1">
            <a:off x="7307263" y="6238875"/>
            <a:ext cx="0" cy="1968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9" name="肘形连接符 118"/>
          <p:cNvCxnSpPr>
            <a:stCxn id="100" idx="0"/>
          </p:cNvCxnSpPr>
          <p:nvPr/>
        </p:nvCxnSpPr>
        <p:spPr>
          <a:xfrm rot="5400000" flipH="1" flipV="1">
            <a:off x="3445669" y="4514056"/>
            <a:ext cx="236538" cy="24542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0" name="肘形连接符 119"/>
          <p:cNvCxnSpPr>
            <a:stCxn id="101" idx="0"/>
          </p:cNvCxnSpPr>
          <p:nvPr/>
        </p:nvCxnSpPr>
        <p:spPr>
          <a:xfrm rot="5400000" flipH="1" flipV="1">
            <a:off x="4256088" y="5324475"/>
            <a:ext cx="236538" cy="833437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1" name="肘形连接符 120"/>
          <p:cNvCxnSpPr>
            <a:stCxn id="102" idx="0"/>
          </p:cNvCxnSpPr>
          <p:nvPr/>
        </p:nvCxnSpPr>
        <p:spPr>
          <a:xfrm rot="16200000" flipV="1">
            <a:off x="5093494" y="5320506"/>
            <a:ext cx="236538" cy="84137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2" name="肘形连接符 121"/>
          <p:cNvCxnSpPr>
            <a:stCxn id="103" idx="0"/>
          </p:cNvCxnSpPr>
          <p:nvPr/>
        </p:nvCxnSpPr>
        <p:spPr>
          <a:xfrm rot="16200000" flipV="1">
            <a:off x="5930900" y="4483100"/>
            <a:ext cx="236538" cy="251618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3" name="圆角矩形 122"/>
          <p:cNvSpPr/>
          <p:nvPr/>
        </p:nvSpPr>
        <p:spPr>
          <a:xfrm>
            <a:off x="1730375" y="4060825"/>
            <a:ext cx="1220788" cy="573088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社区学院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（美国）</a:t>
            </a:r>
          </a:p>
        </p:txBody>
      </p:sp>
      <p:sp>
        <p:nvSpPr>
          <p:cNvPr id="124" name="圆角矩形 123"/>
          <p:cNvSpPr/>
          <p:nvPr/>
        </p:nvSpPr>
        <p:spPr>
          <a:xfrm>
            <a:off x="3049588" y="4060825"/>
            <a:ext cx="1073150" cy="573088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双元制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（德国）</a:t>
            </a:r>
          </a:p>
        </p:txBody>
      </p:sp>
      <p:sp>
        <p:nvSpPr>
          <p:cNvPr id="125" name="圆角矩形 124"/>
          <p:cNvSpPr/>
          <p:nvPr/>
        </p:nvSpPr>
        <p:spPr>
          <a:xfrm>
            <a:off x="4221163" y="4060825"/>
            <a:ext cx="1185862" cy="57308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教学工厂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（新加坡）</a:t>
            </a:r>
          </a:p>
        </p:txBody>
      </p:sp>
      <p:sp>
        <p:nvSpPr>
          <p:cNvPr id="126" name="圆角矩形 125"/>
          <p:cNvSpPr/>
          <p:nvPr/>
        </p:nvSpPr>
        <p:spPr>
          <a:xfrm>
            <a:off x="96838" y="4114800"/>
            <a:ext cx="1157287" cy="47625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教育模式</a:t>
            </a:r>
          </a:p>
        </p:txBody>
      </p:sp>
      <p:sp>
        <p:nvSpPr>
          <p:cNvPr id="127" name="圆角矩形 126"/>
          <p:cNvSpPr/>
          <p:nvPr/>
        </p:nvSpPr>
        <p:spPr>
          <a:xfrm>
            <a:off x="96838" y="3429000"/>
            <a:ext cx="1157287" cy="47466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806" tIns="82806" rIns="82806" bIns="8280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教育功能</a:t>
            </a:r>
          </a:p>
        </p:txBody>
      </p:sp>
      <p:cxnSp>
        <p:nvCxnSpPr>
          <p:cNvPr id="128" name="直接箭头连接符 127"/>
          <p:cNvCxnSpPr/>
          <p:nvPr/>
        </p:nvCxnSpPr>
        <p:spPr>
          <a:xfrm>
            <a:off x="1263650" y="5267325"/>
            <a:ext cx="33972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126" idx="3"/>
            <a:endCxn id="123" idx="1"/>
          </p:cNvCxnSpPr>
          <p:nvPr/>
        </p:nvCxnSpPr>
        <p:spPr>
          <a:xfrm flipV="1">
            <a:off x="1254125" y="4348163"/>
            <a:ext cx="476250" cy="47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/>
          <p:nvPr/>
        </p:nvCxnSpPr>
        <p:spPr>
          <a:xfrm>
            <a:off x="1262063" y="3668713"/>
            <a:ext cx="468312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>
            <a:endCxn id="126" idx="2"/>
          </p:cNvCxnSpPr>
          <p:nvPr/>
        </p:nvCxnSpPr>
        <p:spPr>
          <a:xfrm flipH="1" flipV="1">
            <a:off x="676275" y="4591050"/>
            <a:ext cx="7938" cy="438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126" idx="0"/>
            <a:endCxn id="127" idx="2"/>
          </p:cNvCxnSpPr>
          <p:nvPr/>
        </p:nvCxnSpPr>
        <p:spPr>
          <a:xfrm flipV="1">
            <a:off x="676275" y="3903663"/>
            <a:ext cx="0" cy="2111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5" name="圆角矩形 134"/>
          <p:cNvSpPr/>
          <p:nvPr/>
        </p:nvSpPr>
        <p:spPr>
          <a:xfrm>
            <a:off x="5505450" y="4060825"/>
            <a:ext cx="1185863" cy="573088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技职体系</a:t>
            </a:r>
            <a:endParaRPr lang="en-US" altLang="zh-CN" sz="14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（台湾）</a:t>
            </a:r>
          </a:p>
        </p:txBody>
      </p:sp>
      <p:sp>
        <p:nvSpPr>
          <p:cNvPr id="136" name="圆角矩形 135"/>
          <p:cNvSpPr/>
          <p:nvPr/>
        </p:nvSpPr>
        <p:spPr>
          <a:xfrm>
            <a:off x="6789738" y="4060825"/>
            <a:ext cx="1185862" cy="573088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TAFE</a:t>
            </a:r>
            <a:r>
              <a:rPr lang="zh-CN" altLang="en-US" sz="1200" b="1" dirty="0">
                <a:latin typeface="微软雅黑" pitchFamily="34" charset="-122"/>
                <a:ea typeface="微软雅黑" pitchFamily="34" charset="-122"/>
              </a:rPr>
              <a:t>体系（澳大利亚）</a:t>
            </a:r>
          </a:p>
        </p:txBody>
      </p:sp>
      <p:sp>
        <p:nvSpPr>
          <p:cNvPr id="137" name="圆角矩形 136"/>
          <p:cNvSpPr/>
          <p:nvPr/>
        </p:nvSpPr>
        <p:spPr>
          <a:xfrm>
            <a:off x="1730375" y="3465513"/>
            <a:ext cx="1220788" cy="33337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全人发展</a:t>
            </a:r>
          </a:p>
        </p:txBody>
      </p:sp>
      <p:sp>
        <p:nvSpPr>
          <p:cNvPr id="138" name="圆角矩形 137"/>
          <p:cNvSpPr/>
          <p:nvPr/>
        </p:nvSpPr>
        <p:spPr>
          <a:xfrm>
            <a:off x="3049588" y="3465513"/>
            <a:ext cx="1073150" cy="333375"/>
          </a:xfrm>
          <a:prstGeom prst="roundRect">
            <a:avLst/>
          </a:prstGeom>
          <a:solidFill>
            <a:srgbClr val="409E1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校企合作</a:t>
            </a:r>
          </a:p>
        </p:txBody>
      </p:sp>
      <p:sp>
        <p:nvSpPr>
          <p:cNvPr id="139" name="圆角矩形 138"/>
          <p:cNvSpPr/>
          <p:nvPr/>
        </p:nvSpPr>
        <p:spPr>
          <a:xfrm>
            <a:off x="4221163" y="3465513"/>
            <a:ext cx="1185862" cy="33337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产教一体</a:t>
            </a:r>
          </a:p>
        </p:txBody>
      </p:sp>
      <p:sp>
        <p:nvSpPr>
          <p:cNvPr id="140" name="圆角矩形 139"/>
          <p:cNvSpPr/>
          <p:nvPr/>
        </p:nvSpPr>
        <p:spPr>
          <a:xfrm>
            <a:off x="5505450" y="3465513"/>
            <a:ext cx="1185863" cy="3333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中高职衔接</a:t>
            </a:r>
          </a:p>
        </p:txBody>
      </p:sp>
      <p:sp>
        <p:nvSpPr>
          <p:cNvPr id="141" name="圆角矩形 140"/>
          <p:cNvSpPr/>
          <p:nvPr/>
        </p:nvSpPr>
        <p:spPr>
          <a:xfrm>
            <a:off x="6789738" y="3468688"/>
            <a:ext cx="1185862" cy="334962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标准与证书</a:t>
            </a:r>
          </a:p>
        </p:txBody>
      </p:sp>
      <p:cxnSp>
        <p:nvCxnSpPr>
          <p:cNvPr id="142" name="肘形连接符 141"/>
          <p:cNvCxnSpPr>
            <a:stCxn id="123" idx="2"/>
            <a:endCxn id="136" idx="2"/>
          </p:cNvCxnSpPr>
          <p:nvPr/>
        </p:nvCxnSpPr>
        <p:spPr>
          <a:xfrm rot="16200000" flipH="1">
            <a:off x="4861719" y="2112169"/>
            <a:ext cx="12700" cy="5043488"/>
          </a:xfrm>
          <a:prstGeom prst="bentConnector3">
            <a:avLst>
              <a:gd name="adj1" fmla="val 68275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肘形连接符 142"/>
          <p:cNvCxnSpPr>
            <a:stCxn id="124" idx="2"/>
            <a:endCxn id="135" idx="2"/>
          </p:cNvCxnSpPr>
          <p:nvPr/>
        </p:nvCxnSpPr>
        <p:spPr>
          <a:xfrm rot="16200000" flipH="1">
            <a:off x="4842669" y="3377407"/>
            <a:ext cx="12700" cy="2513012"/>
          </a:xfrm>
          <a:prstGeom prst="bentConnector3">
            <a:avLst>
              <a:gd name="adj1" fmla="val 68276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>
            <a:stCxn id="123" idx="0"/>
            <a:endCxn id="137" idx="2"/>
          </p:cNvCxnSpPr>
          <p:nvPr/>
        </p:nvCxnSpPr>
        <p:spPr>
          <a:xfrm flipV="1">
            <a:off x="2339975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直接箭头连接符 144"/>
          <p:cNvCxnSpPr>
            <a:stCxn id="124" idx="0"/>
            <a:endCxn id="138" idx="2"/>
          </p:cNvCxnSpPr>
          <p:nvPr/>
        </p:nvCxnSpPr>
        <p:spPr>
          <a:xfrm flipV="1">
            <a:off x="3586163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>
            <a:stCxn id="125" idx="0"/>
            <a:endCxn id="139" idx="2"/>
          </p:cNvCxnSpPr>
          <p:nvPr/>
        </p:nvCxnSpPr>
        <p:spPr>
          <a:xfrm flipV="1">
            <a:off x="4814888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>
            <a:stCxn id="135" idx="0"/>
            <a:endCxn id="140" idx="2"/>
          </p:cNvCxnSpPr>
          <p:nvPr/>
        </p:nvCxnSpPr>
        <p:spPr>
          <a:xfrm flipV="1">
            <a:off x="6099175" y="3798888"/>
            <a:ext cx="0" cy="26193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>
            <a:stCxn id="136" idx="0"/>
            <a:endCxn id="141" idx="2"/>
          </p:cNvCxnSpPr>
          <p:nvPr/>
        </p:nvCxnSpPr>
        <p:spPr>
          <a:xfrm flipV="1">
            <a:off x="7383463" y="3803650"/>
            <a:ext cx="0" cy="2571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直接箭头连接符 150"/>
          <p:cNvCxnSpPr/>
          <p:nvPr/>
        </p:nvCxnSpPr>
        <p:spPr>
          <a:xfrm flipV="1">
            <a:off x="2339975" y="3284538"/>
            <a:ext cx="6350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直接箭头连接符 151"/>
          <p:cNvCxnSpPr/>
          <p:nvPr/>
        </p:nvCxnSpPr>
        <p:spPr>
          <a:xfrm flipV="1">
            <a:off x="3586163" y="3284538"/>
            <a:ext cx="6350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/>
          <p:cNvCxnSpPr/>
          <p:nvPr/>
        </p:nvCxnSpPr>
        <p:spPr>
          <a:xfrm flipH="1" flipV="1">
            <a:off x="4813300" y="3284538"/>
            <a:ext cx="1588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直接箭头连接符 153"/>
          <p:cNvCxnSpPr/>
          <p:nvPr/>
        </p:nvCxnSpPr>
        <p:spPr>
          <a:xfrm flipH="1" flipV="1">
            <a:off x="6081713" y="3284538"/>
            <a:ext cx="17462" cy="1809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/>
          <p:nvPr/>
        </p:nvCxnSpPr>
        <p:spPr>
          <a:xfrm flipV="1">
            <a:off x="7383463" y="3284538"/>
            <a:ext cx="7937" cy="184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直接箭头连接符 155"/>
          <p:cNvCxnSpPr/>
          <p:nvPr/>
        </p:nvCxnSpPr>
        <p:spPr>
          <a:xfrm flipH="1" flipV="1">
            <a:off x="692150" y="3151188"/>
            <a:ext cx="0" cy="2428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Pages>0</Pages>
  <Words>4377</Words>
  <Characters>0</Characters>
  <Application>Microsoft Office PowerPoint</Application>
  <DocSecurity>0</DocSecurity>
  <PresentationFormat>全屏显示(4:3)</PresentationFormat>
  <Lines>0</Lines>
  <Paragraphs>1715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HY헤드라인M</vt:lpstr>
      <vt:lpstr>黑体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默认设计模板</vt:lpstr>
      <vt:lpstr>Office Theme</vt:lpstr>
      <vt:lpstr>PowerPoint 演示文稿</vt:lpstr>
      <vt:lpstr>   邓 庆 宁</vt:lpstr>
      <vt:lpstr>职业院校文化育人要回答的三个问题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职业院校文化育人载体创新</vt:lpstr>
      <vt:lpstr>谢谢各位聆听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"六维公民"教育逻辑框架</dc:title>
  <dc:creator>Administrator</dc:creator>
  <cp:lastModifiedBy>dqn</cp:lastModifiedBy>
  <cp:revision>105</cp:revision>
  <dcterms:created xsi:type="dcterms:W3CDTF">2015-05-25T10:46:22Z</dcterms:created>
  <dcterms:modified xsi:type="dcterms:W3CDTF">2016-11-13T02:46:55Z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2052-9.1.0.5041</vt:lpwstr>
  </property>
</Properties>
</file>