
<file path=[Content_Types].xml><?xml version="1.0" encoding="utf-8"?>
<Types xmlns="http://schemas.openxmlformats.org/package/2006/content-types">
  <Default Extension="jpeg" ContentType="image/jpeg"/>
  <Default Extension="vml" ContentType="application/vnd.openxmlformats-officedocument.vmlDrawing"/>
  <Default Extension="ppt" ContentType="application/vnd.ms-powerpoint"/>
  <Default Extension="pptx" ContentType="application/vnd.openxmlformats-officedocument.presentationml.presentation"/>
  <Default Extension="xlsx" ContentType="application/vnd.openxmlformats-officedocument.spreadsheetml.sheet"/>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2" r:id="rId3"/>
    <p:sldId id="264" r:id="rId4"/>
    <p:sldId id="266" r:id="rId5"/>
    <p:sldId id="288" r:id="rId6"/>
    <p:sldId id="265" r:id="rId7"/>
    <p:sldId id="267" r:id="rId8"/>
    <p:sldId id="287" r:id="rId9"/>
    <p:sldId id="271" r:id="rId10"/>
    <p:sldId id="289" r:id="rId11"/>
    <p:sldId id="273" r:id="rId12"/>
    <p:sldId id="290" r:id="rId13"/>
    <p:sldId id="291" r:id="rId14"/>
    <p:sldId id="292" r:id="rId15"/>
    <p:sldId id="296" r:id="rId16"/>
    <p:sldId id="293" r:id="rId17"/>
    <p:sldId id="294" r:id="rId18"/>
    <p:sldId id="299" r:id="rId19"/>
    <p:sldId id="298" r:id="rId20"/>
    <p:sldId id="297" r:id="rId21"/>
    <p:sldId id="300" r:id="rId22"/>
    <p:sldId id="302" r:id="rId23"/>
    <p:sldId id="301" r:id="rId24"/>
    <p:sldId id="312" r:id="rId25"/>
    <p:sldId id="303" r:id="rId26"/>
    <p:sldId id="304" r:id="rId27"/>
    <p:sldId id="305" r:id="rId28"/>
    <p:sldId id="306" r:id="rId29"/>
    <p:sldId id="309" r:id="rId30"/>
    <p:sldId id="307" r:id="rId31"/>
    <p:sldId id="308" r:id="rId32"/>
    <p:sldId id="310" r:id="rId33"/>
    <p:sldId id="311" r:id="rId34"/>
    <p:sldId id="285" r:id="rId35"/>
  </p:sldIdLst>
  <p:sldSz cx="9144000" cy="5715000" type="screen16x1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100" d="100"/>
          <a:sy n="100" d="100"/>
        </p:scale>
        <p:origin x="-144" y="-102"/>
      </p:cViewPr>
      <p:guideLst>
        <p:guide orient="horz" pos="1800"/>
        <p:guide pos="2880"/>
      </p:guideLst>
    </p:cSldViewPr>
  </p:slideViewPr>
  <p:notesTextViewPr>
    <p:cViewPr>
      <p:scale>
        <a:sx n="100" d="100"/>
        <a:sy n="100" d="100"/>
      </p:scale>
      <p:origin x="0" y="0"/>
    </p:cViewPr>
  </p:notesTextViewPr>
  <p:sorterViewPr>
    <p:cViewPr>
      <p:scale>
        <a:sx n="140" d="100"/>
        <a:sy n="14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8" Type="http://schemas.openxmlformats.org/officeDocument/2006/relationships/tableStyles" Target="tableStyles.xml"/><Relationship Id="rId37" Type="http://schemas.openxmlformats.org/officeDocument/2006/relationships/viewProps" Target="viewProps.xml"/><Relationship Id="rId36" Type="http://schemas.openxmlformats.org/officeDocument/2006/relationships/presProps" Target="presProps.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平方米</c:v>
                </c:pt>
              </c:strCache>
            </c:strRef>
          </c:tx>
          <c:invertIfNegative val="0"/>
          <c:dLbls>
            <c:spPr>
              <a:noFill/>
              <a:ln>
                <a:noFill/>
              </a:ln>
              <a:effectLst/>
            </c:spPr>
            <c:txPr>
              <a:bodyPr rot="0" spcFirstLastPara="0" vertOverflow="ellipsis" vert="horz" wrap="square" lIns="38100" tIns="19050" rIns="38100" bIns="19050" anchor="ctr" anchorCtr="1"/>
              <a:lstStyle/>
              <a:p>
                <a:pPr>
                  <a:defRPr lang="zh-CN" sz="1800" b="0" i="0" u="none" strike="noStrike" kern="1200" baseline="0">
                    <a:solidFill>
                      <a:schemeClr val="tx1"/>
                    </a:solidFill>
                    <a:latin typeface="仿宋_GB2312" pitchFamily="49" charset="-122"/>
                    <a:ea typeface="仿宋_GB2312" pitchFamily="49"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Sheet1!$A$2:$A$4</c:f>
              <c:strCache>
                <c:ptCount val="3"/>
                <c:pt idx="0">
                  <c:v>校园面积</c:v>
                </c:pt>
                <c:pt idx="1">
                  <c:v>建筑面积</c:v>
                </c:pt>
                <c:pt idx="2">
                  <c:v>实训面积</c:v>
                </c:pt>
              </c:strCache>
            </c:strRef>
          </c:cat>
          <c:val>
            <c:numRef>
              <c:f>Sheet1!$B$2:$B$4</c:f>
              <c:numCache>
                <c:formatCode>General</c:formatCode>
                <c:ptCount val="3"/>
                <c:pt idx="0">
                  <c:v>67000</c:v>
                </c:pt>
                <c:pt idx="1">
                  <c:v>41090</c:v>
                </c:pt>
                <c:pt idx="2">
                  <c:v>17500</c:v>
                </c:pt>
              </c:numCache>
            </c:numRef>
          </c:val>
        </c:ser>
        <c:dLbls>
          <c:showLegendKey val="0"/>
          <c:showVal val="1"/>
          <c:showCatName val="0"/>
          <c:showSerName val="0"/>
          <c:showPercent val="0"/>
          <c:showBubbleSize val="0"/>
        </c:dLbls>
        <c:gapWidth val="150"/>
        <c:axId val="120296960"/>
        <c:axId val="120298496"/>
      </c:barChart>
      <c:catAx>
        <c:axId val="120296960"/>
        <c:scaling>
          <c:orientation val="minMax"/>
        </c:scaling>
        <c:delete val="0"/>
        <c:axPos val="b"/>
        <c:majorTickMark val="out"/>
        <c:minorTickMark val="none"/>
        <c:tickLblPos val="nextTo"/>
        <c:txPr>
          <a:bodyPr rot="-60000000" spcFirstLastPara="0" vertOverflow="ellipsis" vert="horz" wrap="square" anchor="ctr" anchorCtr="1"/>
          <a:lstStyle/>
          <a:p>
            <a:pPr>
              <a:defRPr lang="zh-CN" sz="1400" b="0" i="0" u="none" strike="noStrike" kern="1200" baseline="0">
                <a:solidFill>
                  <a:schemeClr val="tx1"/>
                </a:solidFill>
                <a:latin typeface="仿宋_GB2312" pitchFamily="49" charset="-122"/>
                <a:ea typeface="仿宋_GB2312" pitchFamily="49" charset="-122"/>
                <a:cs typeface="+mn-cs"/>
              </a:defRPr>
            </a:pPr>
          </a:p>
        </c:txPr>
        <c:crossAx val="120298496"/>
        <c:crosses val="autoZero"/>
        <c:auto val="1"/>
        <c:lblAlgn val="ctr"/>
        <c:lblOffset val="100"/>
        <c:noMultiLvlLbl val="0"/>
      </c:catAx>
      <c:valAx>
        <c:axId val="120298496"/>
        <c:scaling>
          <c:orientation val="minMax"/>
        </c:scaling>
        <c:delete val="0"/>
        <c:axPos val="l"/>
        <c:majorGridlines/>
        <c:numFmt formatCode="General" sourceLinked="1"/>
        <c:majorTickMark val="out"/>
        <c:minorTickMark val="none"/>
        <c:tickLblPos val="nextTo"/>
        <c:txPr>
          <a:bodyPr rot="-60000000" spcFirstLastPara="0" vertOverflow="ellipsis" vert="horz" wrap="square" anchor="ctr" anchorCtr="1"/>
          <a:lstStyle/>
          <a:p>
            <a:pPr>
              <a:defRPr lang="zh-CN" sz="1400" b="0" i="0" u="none" strike="noStrike" kern="1200" baseline="0">
                <a:solidFill>
                  <a:schemeClr val="tx1"/>
                </a:solidFill>
                <a:latin typeface="仿宋_GB2312" pitchFamily="49" charset="-122"/>
                <a:ea typeface="仿宋_GB2312" pitchFamily="49" charset="-122"/>
                <a:cs typeface="+mn-cs"/>
              </a:defRPr>
            </a:pPr>
          </a:p>
        </c:txPr>
        <c:crossAx val="120296960"/>
        <c:crosses val="autoZero"/>
        <c:crossBetween val="between"/>
      </c:valAx>
    </c:plotArea>
    <c:plotVisOnly val="1"/>
    <c:dispBlanksAs val="gap"/>
    <c:showDLblsOverMax val="0"/>
  </c:chart>
  <c:txPr>
    <a:bodyPr/>
    <a:lstStyle/>
    <a:p>
      <a:pPr>
        <a:defRPr lang="zh-CN" sz="1800">
          <a:latin typeface="仿宋_GB2312" pitchFamily="49" charset="-122"/>
          <a:ea typeface="仿宋_GB2312" pitchFamily="49" charset="-122"/>
        </a:defRPr>
      </a:pP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node0">
    <dgm:fillClrLst meth="repeat">
      <a:schemeClr val="accent1">
        <a:shade val="80000"/>
      </a:schemeClr>
    </dgm:fillClrLst>
    <dgm:linClrLst meth="repeat">
      <a:schemeClr val="lt1"/>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5B9ECF68-5A29-45D9-B807-36FBAECD2CA4}" type="doc">
      <dgm:prSet loTypeId="urn:microsoft.com/office/officeart/2005/8/layout/vProcess5" loCatId="process" qsTypeId="urn:microsoft.com/office/officeart/2005/8/quickstyle/simple2" qsCatId="simple" csTypeId="urn:microsoft.com/office/officeart/2005/8/colors/colorful1" csCatId="colorful" phldr="1"/>
      <dgm:spPr/>
      <dgm:t>
        <a:bodyPr/>
        <a:lstStyle/>
        <a:p>
          <a:endParaRPr lang="zh-CN" altLang="en-US"/>
        </a:p>
      </dgm:t>
    </dgm:pt>
    <dgm:pt modelId="{0117E095-101E-4C1B-AA73-2AFFBE432A75}">
      <dgm:prSet phldrT="[文本]"/>
      <dgm:spPr/>
      <dgm:t>
        <a:bodyPr/>
        <a:lstStyle/>
        <a:p>
          <a:r>
            <a:rPr lang="zh-CN" altLang="en-US" dirty="0" smtClean="0">
              <a:latin typeface="黑体" panose="02010609060101010101" pitchFamily="49" charset="-122"/>
              <a:ea typeface="黑体" panose="02010609060101010101" pitchFamily="49" charset="-122"/>
            </a:rPr>
            <a:t>市区</a:t>
          </a:r>
          <a:endParaRPr lang="zh-CN" altLang="en-US" dirty="0">
            <a:latin typeface="黑体" panose="02010609060101010101" pitchFamily="49" charset="-122"/>
            <a:ea typeface="黑体" panose="02010609060101010101" pitchFamily="49" charset="-122"/>
          </a:endParaRPr>
        </a:p>
      </dgm:t>
    </dgm:pt>
    <dgm:pt modelId="{7A1EDC68-A211-4556-966A-1F1B4376C15D}" cxnId="{E2480CFA-6A2F-44AD-9F9B-1171A5B6DF39}" type="parTrans">
      <dgm:prSet/>
      <dgm:spPr/>
      <dgm:t>
        <a:bodyPr/>
        <a:lstStyle/>
        <a:p>
          <a:endParaRPr lang="zh-CN" altLang="en-US">
            <a:latin typeface="黑体" panose="02010609060101010101" pitchFamily="49" charset="-122"/>
            <a:ea typeface="黑体" panose="02010609060101010101" pitchFamily="49" charset="-122"/>
          </a:endParaRPr>
        </a:p>
      </dgm:t>
    </dgm:pt>
    <dgm:pt modelId="{A9BE01EB-93E1-4A95-A925-0F8E285BE1B8}" cxnId="{E2480CFA-6A2F-44AD-9F9B-1171A5B6DF39}" type="sibTrans">
      <dgm:prSet/>
      <dgm:spPr/>
      <dgm:t>
        <a:bodyPr/>
        <a:lstStyle/>
        <a:p>
          <a:r>
            <a:rPr lang="zh-CN" altLang="en-US" dirty="0" smtClean="0">
              <a:latin typeface="黑体" panose="02010609060101010101" pitchFamily="49" charset="-122"/>
              <a:ea typeface="黑体" panose="02010609060101010101" pitchFamily="49" charset="-122"/>
            </a:rPr>
            <a:t>搬迁</a:t>
          </a:r>
          <a:endParaRPr lang="zh-CN" altLang="en-US" dirty="0">
            <a:latin typeface="黑体" panose="02010609060101010101" pitchFamily="49" charset="-122"/>
            <a:ea typeface="黑体" panose="02010609060101010101" pitchFamily="49" charset="-122"/>
          </a:endParaRPr>
        </a:p>
      </dgm:t>
    </dgm:pt>
    <dgm:pt modelId="{056DBED8-0A08-40CA-BC33-F0B5577DDC18}">
      <dgm:prSet phldrT="[文本]"/>
      <dgm:spPr/>
      <dgm:t>
        <a:bodyPr/>
        <a:lstStyle/>
        <a:p>
          <a:r>
            <a:rPr lang="zh-CN" altLang="en-US" dirty="0" smtClean="0">
              <a:latin typeface="黑体" panose="02010609060101010101" pitchFamily="49" charset="-122"/>
              <a:ea typeface="黑体" panose="02010609060101010101" pitchFamily="49" charset="-122"/>
            </a:rPr>
            <a:t>郊区</a:t>
          </a:r>
          <a:endParaRPr lang="zh-CN" altLang="en-US" dirty="0">
            <a:latin typeface="黑体" panose="02010609060101010101" pitchFamily="49" charset="-122"/>
            <a:ea typeface="黑体" panose="02010609060101010101" pitchFamily="49" charset="-122"/>
          </a:endParaRPr>
        </a:p>
      </dgm:t>
    </dgm:pt>
    <dgm:pt modelId="{DFA0FFFB-FBF0-4857-980B-302A44AECC41}" cxnId="{6205CB30-F079-4F4B-9B8B-2F5004AAA8F4}" type="parTrans">
      <dgm:prSet/>
      <dgm:spPr/>
      <dgm:t>
        <a:bodyPr/>
        <a:lstStyle/>
        <a:p>
          <a:endParaRPr lang="zh-CN" altLang="en-US">
            <a:latin typeface="黑体" panose="02010609060101010101" pitchFamily="49" charset="-122"/>
            <a:ea typeface="黑体" panose="02010609060101010101" pitchFamily="49" charset="-122"/>
          </a:endParaRPr>
        </a:p>
      </dgm:t>
    </dgm:pt>
    <dgm:pt modelId="{DD9DE1BF-2111-4742-B21C-3705F27DEFB9}" cxnId="{6205CB30-F079-4F4B-9B8B-2F5004AAA8F4}" type="sibTrans">
      <dgm:prSet/>
      <dgm:spPr/>
      <dgm:t>
        <a:bodyPr/>
        <a:lstStyle/>
        <a:p>
          <a:r>
            <a:rPr lang="zh-CN" altLang="en-US" dirty="0" smtClean="0">
              <a:latin typeface="黑体" panose="02010609060101010101" pitchFamily="49" charset="-122"/>
              <a:ea typeface="黑体" panose="02010609060101010101" pitchFamily="49" charset="-122"/>
            </a:rPr>
            <a:t>搬迁</a:t>
          </a:r>
          <a:endParaRPr lang="zh-CN" altLang="en-US" dirty="0">
            <a:latin typeface="黑体" panose="02010609060101010101" pitchFamily="49" charset="-122"/>
            <a:ea typeface="黑体" panose="02010609060101010101" pitchFamily="49" charset="-122"/>
          </a:endParaRPr>
        </a:p>
      </dgm:t>
    </dgm:pt>
    <dgm:pt modelId="{0D7E411C-CA92-4759-A46D-6BE8EE0F4A8E}">
      <dgm:prSet phldrT="[文本]"/>
      <dgm:spPr/>
      <dgm:t>
        <a:bodyPr/>
        <a:lstStyle/>
        <a:p>
          <a:r>
            <a:rPr lang="zh-CN" altLang="en-US" dirty="0" smtClean="0">
              <a:latin typeface="黑体" panose="02010609060101010101" pitchFamily="49" charset="-122"/>
              <a:ea typeface="黑体" panose="02010609060101010101" pitchFamily="49" charset="-122"/>
            </a:rPr>
            <a:t>市区</a:t>
          </a:r>
          <a:endParaRPr lang="zh-CN" altLang="en-US" dirty="0">
            <a:latin typeface="黑体" panose="02010609060101010101" pitchFamily="49" charset="-122"/>
            <a:ea typeface="黑体" panose="02010609060101010101" pitchFamily="49" charset="-122"/>
          </a:endParaRPr>
        </a:p>
      </dgm:t>
    </dgm:pt>
    <dgm:pt modelId="{6237A392-7BC4-4D81-B2CF-39710AE9FCE1}" cxnId="{5510A301-CD27-4733-9914-97F050761FFB}" type="parTrans">
      <dgm:prSet/>
      <dgm:spPr/>
      <dgm:t>
        <a:bodyPr/>
        <a:lstStyle/>
        <a:p>
          <a:endParaRPr lang="zh-CN" altLang="en-US">
            <a:latin typeface="黑体" panose="02010609060101010101" pitchFamily="49" charset="-122"/>
            <a:ea typeface="黑体" panose="02010609060101010101" pitchFamily="49" charset="-122"/>
          </a:endParaRPr>
        </a:p>
      </dgm:t>
    </dgm:pt>
    <dgm:pt modelId="{87C5B890-9109-49D2-ABE2-0669952B6619}" cxnId="{5510A301-CD27-4733-9914-97F050761FFB}" type="sibTrans">
      <dgm:prSet/>
      <dgm:spPr/>
      <dgm:t>
        <a:bodyPr/>
        <a:lstStyle/>
        <a:p>
          <a:endParaRPr lang="zh-CN" altLang="en-US">
            <a:latin typeface="黑体" panose="02010609060101010101" pitchFamily="49" charset="-122"/>
            <a:ea typeface="黑体" panose="02010609060101010101" pitchFamily="49" charset="-122"/>
          </a:endParaRPr>
        </a:p>
      </dgm:t>
    </dgm:pt>
    <dgm:pt modelId="{1B70BA54-0282-49E7-94E2-508447061B96}" type="pres">
      <dgm:prSet presAssocID="{5B9ECF68-5A29-45D9-B807-36FBAECD2CA4}" presName="outerComposite" presStyleCnt="0">
        <dgm:presLayoutVars>
          <dgm:chMax val="5"/>
          <dgm:dir/>
          <dgm:resizeHandles val="exact"/>
        </dgm:presLayoutVars>
      </dgm:prSet>
      <dgm:spPr/>
      <dgm:t>
        <a:bodyPr/>
        <a:lstStyle/>
        <a:p>
          <a:endParaRPr lang="zh-CN" altLang="en-US"/>
        </a:p>
      </dgm:t>
    </dgm:pt>
    <dgm:pt modelId="{3070FAD9-AD34-48AB-9B35-E8384D59E886}" type="pres">
      <dgm:prSet presAssocID="{5B9ECF68-5A29-45D9-B807-36FBAECD2CA4}" presName="dummyMaxCanvas" presStyleCnt="0">
        <dgm:presLayoutVars/>
      </dgm:prSet>
      <dgm:spPr/>
    </dgm:pt>
    <dgm:pt modelId="{27704CAB-4E78-42F9-B51C-D85E7EDA0A6C}" type="pres">
      <dgm:prSet presAssocID="{5B9ECF68-5A29-45D9-B807-36FBAECD2CA4}" presName="ThreeNodes_1" presStyleLbl="node1" presStyleIdx="0" presStyleCnt="3" custLinFactNeighborY="-3824">
        <dgm:presLayoutVars>
          <dgm:bulletEnabled val="1"/>
        </dgm:presLayoutVars>
      </dgm:prSet>
      <dgm:spPr/>
      <dgm:t>
        <a:bodyPr/>
        <a:lstStyle/>
        <a:p>
          <a:endParaRPr lang="zh-CN" altLang="en-US"/>
        </a:p>
      </dgm:t>
    </dgm:pt>
    <dgm:pt modelId="{C16BDA2F-9434-447C-A4FF-25874E51E892}" type="pres">
      <dgm:prSet presAssocID="{5B9ECF68-5A29-45D9-B807-36FBAECD2CA4}" presName="ThreeNodes_2" presStyleLbl="node1" presStyleIdx="1" presStyleCnt="3">
        <dgm:presLayoutVars>
          <dgm:bulletEnabled val="1"/>
        </dgm:presLayoutVars>
      </dgm:prSet>
      <dgm:spPr/>
      <dgm:t>
        <a:bodyPr/>
        <a:lstStyle/>
        <a:p>
          <a:endParaRPr lang="zh-CN" altLang="en-US"/>
        </a:p>
      </dgm:t>
    </dgm:pt>
    <dgm:pt modelId="{0A2145F3-EF33-43C6-8E2B-3D3125377597}" type="pres">
      <dgm:prSet presAssocID="{5B9ECF68-5A29-45D9-B807-36FBAECD2CA4}" presName="ThreeNodes_3" presStyleLbl="node1" presStyleIdx="2" presStyleCnt="3" custLinFactNeighborY="6881">
        <dgm:presLayoutVars>
          <dgm:bulletEnabled val="1"/>
        </dgm:presLayoutVars>
      </dgm:prSet>
      <dgm:spPr/>
      <dgm:t>
        <a:bodyPr/>
        <a:lstStyle/>
        <a:p>
          <a:endParaRPr lang="zh-CN" altLang="en-US"/>
        </a:p>
      </dgm:t>
    </dgm:pt>
    <dgm:pt modelId="{785BAB2E-B82F-4E8A-82EC-D14CE1309ADD}" type="pres">
      <dgm:prSet presAssocID="{5B9ECF68-5A29-45D9-B807-36FBAECD2CA4}" presName="ThreeConn_1-2" presStyleLbl="fgAccFollowNode1" presStyleIdx="0" presStyleCnt="2">
        <dgm:presLayoutVars>
          <dgm:bulletEnabled val="1"/>
        </dgm:presLayoutVars>
      </dgm:prSet>
      <dgm:spPr/>
      <dgm:t>
        <a:bodyPr/>
        <a:lstStyle/>
        <a:p>
          <a:endParaRPr lang="zh-CN" altLang="en-US"/>
        </a:p>
      </dgm:t>
    </dgm:pt>
    <dgm:pt modelId="{BF88F94F-DD7C-443D-A807-C4C9F01877AE}" type="pres">
      <dgm:prSet presAssocID="{5B9ECF68-5A29-45D9-B807-36FBAECD2CA4}" presName="ThreeConn_2-3" presStyleLbl="fgAccFollowNode1" presStyleIdx="1" presStyleCnt="2">
        <dgm:presLayoutVars>
          <dgm:bulletEnabled val="1"/>
        </dgm:presLayoutVars>
      </dgm:prSet>
      <dgm:spPr/>
      <dgm:t>
        <a:bodyPr/>
        <a:lstStyle/>
        <a:p>
          <a:endParaRPr lang="zh-CN" altLang="en-US"/>
        </a:p>
      </dgm:t>
    </dgm:pt>
    <dgm:pt modelId="{ADFBF447-2BE6-47B3-A4FB-548C1B06B490}" type="pres">
      <dgm:prSet presAssocID="{5B9ECF68-5A29-45D9-B807-36FBAECD2CA4}" presName="ThreeNodes_1_text" presStyleLbl="node1" presStyleIdx="2" presStyleCnt="3">
        <dgm:presLayoutVars>
          <dgm:bulletEnabled val="1"/>
        </dgm:presLayoutVars>
      </dgm:prSet>
      <dgm:spPr/>
      <dgm:t>
        <a:bodyPr/>
        <a:lstStyle/>
        <a:p>
          <a:endParaRPr lang="zh-CN" altLang="en-US"/>
        </a:p>
      </dgm:t>
    </dgm:pt>
    <dgm:pt modelId="{748DE255-7D7A-495A-9BC8-B884508447AF}" type="pres">
      <dgm:prSet presAssocID="{5B9ECF68-5A29-45D9-B807-36FBAECD2CA4}" presName="ThreeNodes_2_text" presStyleLbl="node1" presStyleIdx="2" presStyleCnt="3">
        <dgm:presLayoutVars>
          <dgm:bulletEnabled val="1"/>
        </dgm:presLayoutVars>
      </dgm:prSet>
      <dgm:spPr/>
      <dgm:t>
        <a:bodyPr/>
        <a:lstStyle/>
        <a:p>
          <a:endParaRPr lang="zh-CN" altLang="en-US"/>
        </a:p>
      </dgm:t>
    </dgm:pt>
    <dgm:pt modelId="{CBCEE45F-0AE2-4761-96BC-0F52C8560236}" type="pres">
      <dgm:prSet presAssocID="{5B9ECF68-5A29-45D9-B807-36FBAECD2CA4}" presName="ThreeNodes_3_text" presStyleLbl="node1" presStyleIdx="2" presStyleCnt="3">
        <dgm:presLayoutVars>
          <dgm:bulletEnabled val="1"/>
        </dgm:presLayoutVars>
      </dgm:prSet>
      <dgm:spPr/>
      <dgm:t>
        <a:bodyPr/>
        <a:lstStyle/>
        <a:p>
          <a:endParaRPr lang="zh-CN" altLang="en-US"/>
        </a:p>
      </dgm:t>
    </dgm:pt>
  </dgm:ptLst>
  <dgm:cxnLst>
    <dgm:cxn modelId="{5510A301-CD27-4733-9914-97F050761FFB}" srcId="{5B9ECF68-5A29-45D9-B807-36FBAECD2CA4}" destId="{0D7E411C-CA92-4759-A46D-6BE8EE0F4A8E}" srcOrd="2" destOrd="0" parTransId="{6237A392-7BC4-4D81-B2CF-39710AE9FCE1}" sibTransId="{87C5B890-9109-49D2-ABE2-0669952B6619}"/>
    <dgm:cxn modelId="{A37CC684-7AC4-4C3F-AB8D-128F00F41B97}" type="presOf" srcId="{0117E095-101E-4C1B-AA73-2AFFBE432A75}" destId="{ADFBF447-2BE6-47B3-A4FB-548C1B06B490}" srcOrd="1" destOrd="0" presId="urn:microsoft.com/office/officeart/2005/8/layout/vProcess5"/>
    <dgm:cxn modelId="{10B42E61-B282-42E7-8AAB-33311886EA67}" type="presOf" srcId="{DD9DE1BF-2111-4742-B21C-3705F27DEFB9}" destId="{BF88F94F-DD7C-443D-A807-C4C9F01877AE}" srcOrd="0" destOrd="0" presId="urn:microsoft.com/office/officeart/2005/8/layout/vProcess5"/>
    <dgm:cxn modelId="{BD9820B8-2A34-404E-A552-C524D0866838}" type="presOf" srcId="{A9BE01EB-93E1-4A95-A925-0F8E285BE1B8}" destId="{785BAB2E-B82F-4E8A-82EC-D14CE1309ADD}" srcOrd="0" destOrd="0" presId="urn:microsoft.com/office/officeart/2005/8/layout/vProcess5"/>
    <dgm:cxn modelId="{6205CB30-F079-4F4B-9B8B-2F5004AAA8F4}" srcId="{5B9ECF68-5A29-45D9-B807-36FBAECD2CA4}" destId="{056DBED8-0A08-40CA-BC33-F0B5577DDC18}" srcOrd="1" destOrd="0" parTransId="{DFA0FFFB-FBF0-4857-980B-302A44AECC41}" sibTransId="{DD9DE1BF-2111-4742-B21C-3705F27DEFB9}"/>
    <dgm:cxn modelId="{6B581307-8AAF-4EF9-A0AE-E348F77D2A12}" type="presOf" srcId="{056DBED8-0A08-40CA-BC33-F0B5577DDC18}" destId="{C16BDA2F-9434-447C-A4FF-25874E51E892}" srcOrd="0" destOrd="0" presId="urn:microsoft.com/office/officeart/2005/8/layout/vProcess5"/>
    <dgm:cxn modelId="{73B0F237-7E93-4BB1-A28D-999E467C9364}" type="presOf" srcId="{0117E095-101E-4C1B-AA73-2AFFBE432A75}" destId="{27704CAB-4E78-42F9-B51C-D85E7EDA0A6C}" srcOrd="0" destOrd="0" presId="urn:microsoft.com/office/officeart/2005/8/layout/vProcess5"/>
    <dgm:cxn modelId="{8C916148-AA7B-40D0-9660-528F7B192732}" type="presOf" srcId="{0D7E411C-CA92-4759-A46D-6BE8EE0F4A8E}" destId="{0A2145F3-EF33-43C6-8E2B-3D3125377597}" srcOrd="0" destOrd="0" presId="urn:microsoft.com/office/officeart/2005/8/layout/vProcess5"/>
    <dgm:cxn modelId="{1A1546B8-100B-4438-979D-CE6B97A8DBDB}" type="presOf" srcId="{0D7E411C-CA92-4759-A46D-6BE8EE0F4A8E}" destId="{CBCEE45F-0AE2-4761-96BC-0F52C8560236}" srcOrd="1" destOrd="0" presId="urn:microsoft.com/office/officeart/2005/8/layout/vProcess5"/>
    <dgm:cxn modelId="{CA01FFBA-A42D-4881-AEAA-E22A31B40C28}" type="presOf" srcId="{056DBED8-0A08-40CA-BC33-F0B5577DDC18}" destId="{748DE255-7D7A-495A-9BC8-B884508447AF}" srcOrd="1" destOrd="0" presId="urn:microsoft.com/office/officeart/2005/8/layout/vProcess5"/>
    <dgm:cxn modelId="{E2480CFA-6A2F-44AD-9F9B-1171A5B6DF39}" srcId="{5B9ECF68-5A29-45D9-B807-36FBAECD2CA4}" destId="{0117E095-101E-4C1B-AA73-2AFFBE432A75}" srcOrd="0" destOrd="0" parTransId="{7A1EDC68-A211-4556-966A-1F1B4376C15D}" sibTransId="{A9BE01EB-93E1-4A95-A925-0F8E285BE1B8}"/>
    <dgm:cxn modelId="{DA4E6E03-2669-4F11-9898-B55A1B475724}" type="presOf" srcId="{5B9ECF68-5A29-45D9-B807-36FBAECD2CA4}" destId="{1B70BA54-0282-49E7-94E2-508447061B96}" srcOrd="0" destOrd="0" presId="urn:microsoft.com/office/officeart/2005/8/layout/vProcess5"/>
    <dgm:cxn modelId="{C0F76AE7-420C-41E4-9AFE-E1966064D3EA}" type="presParOf" srcId="{1B70BA54-0282-49E7-94E2-508447061B96}" destId="{3070FAD9-AD34-48AB-9B35-E8384D59E886}" srcOrd="0" destOrd="0" presId="urn:microsoft.com/office/officeart/2005/8/layout/vProcess5"/>
    <dgm:cxn modelId="{1FA60595-AC96-4B44-B050-8595DA68E179}" type="presParOf" srcId="{1B70BA54-0282-49E7-94E2-508447061B96}" destId="{27704CAB-4E78-42F9-B51C-D85E7EDA0A6C}" srcOrd="1" destOrd="0" presId="urn:microsoft.com/office/officeart/2005/8/layout/vProcess5"/>
    <dgm:cxn modelId="{17DB46DA-5A96-4728-B6EA-9E22E94C0CB4}" type="presParOf" srcId="{1B70BA54-0282-49E7-94E2-508447061B96}" destId="{C16BDA2F-9434-447C-A4FF-25874E51E892}" srcOrd="2" destOrd="0" presId="urn:microsoft.com/office/officeart/2005/8/layout/vProcess5"/>
    <dgm:cxn modelId="{1D1C4646-88D9-4E0E-B0C4-F1BDBE81018B}" type="presParOf" srcId="{1B70BA54-0282-49E7-94E2-508447061B96}" destId="{0A2145F3-EF33-43C6-8E2B-3D3125377597}" srcOrd="3" destOrd="0" presId="urn:microsoft.com/office/officeart/2005/8/layout/vProcess5"/>
    <dgm:cxn modelId="{64EB1529-1F92-477F-9B0C-B1F4D5CDDA3B}" type="presParOf" srcId="{1B70BA54-0282-49E7-94E2-508447061B96}" destId="{785BAB2E-B82F-4E8A-82EC-D14CE1309ADD}" srcOrd="4" destOrd="0" presId="urn:microsoft.com/office/officeart/2005/8/layout/vProcess5"/>
    <dgm:cxn modelId="{2A5F3E82-BFEE-412F-89DF-E3ABE28E678C}" type="presParOf" srcId="{1B70BA54-0282-49E7-94E2-508447061B96}" destId="{BF88F94F-DD7C-443D-A807-C4C9F01877AE}" srcOrd="5" destOrd="0" presId="urn:microsoft.com/office/officeart/2005/8/layout/vProcess5"/>
    <dgm:cxn modelId="{A5C7368C-CAF6-4A3A-9577-5879B98A36E0}" type="presParOf" srcId="{1B70BA54-0282-49E7-94E2-508447061B96}" destId="{ADFBF447-2BE6-47B3-A4FB-548C1B06B490}" srcOrd="6" destOrd="0" presId="urn:microsoft.com/office/officeart/2005/8/layout/vProcess5"/>
    <dgm:cxn modelId="{38748B65-93B4-46FE-83DA-86F241B99989}" type="presParOf" srcId="{1B70BA54-0282-49E7-94E2-508447061B96}" destId="{748DE255-7D7A-495A-9BC8-B884508447AF}" srcOrd="7" destOrd="0" presId="urn:microsoft.com/office/officeart/2005/8/layout/vProcess5"/>
    <dgm:cxn modelId="{99FB0EEF-CEF6-4402-B046-58C4203BCDFC}" type="presParOf" srcId="{1B70BA54-0282-49E7-94E2-508447061B96}" destId="{CBCEE45F-0AE2-4761-96BC-0F52C8560236}" srcOrd="8" destOrd="0" presId="urn:microsoft.com/office/officeart/2005/8/layout/vProcess5"/>
  </dgm:cxnLst>
  <dgm:bg/>
  <dgm:whole/>
</dgm:dataModel>
</file>

<file path=ppt/diagrams/data2.xml><?xml version="1.0" encoding="utf-8"?>
<dgm:dataModel xmlns:dgm="http://schemas.openxmlformats.org/drawingml/2006/diagram" xmlns:a="http://schemas.openxmlformats.org/drawingml/2006/main">
  <dgm:ptLst>
    <dgm:pt modelId="{B7935BA1-A963-4370-8082-663139F4FAA6}" type="doc">
      <dgm:prSet loTypeId="urn:microsoft.com/office/officeart/2005/8/layout/radial4" loCatId="relationship" qsTypeId="urn:microsoft.com/office/officeart/2005/8/quickstyle/simple2" qsCatId="simple" csTypeId="urn:microsoft.com/office/officeart/2005/8/colors/colorful4" csCatId="colorful" phldr="1"/>
      <dgm:spPr/>
      <dgm:t>
        <a:bodyPr/>
        <a:lstStyle/>
        <a:p>
          <a:endParaRPr lang="zh-CN" altLang="en-US"/>
        </a:p>
      </dgm:t>
    </dgm:pt>
    <dgm:pt modelId="{1DB653A0-83AD-4DAE-8519-3C4893105038}">
      <dgm:prSet phldrT="[文本]"/>
      <dgm:spPr/>
      <dgm:t>
        <a:bodyPr/>
        <a:lstStyle/>
        <a:p>
          <a:r>
            <a:rPr lang="zh-CN" altLang="en-US" dirty="0" smtClean="0">
              <a:latin typeface="黑体" panose="02010609060101010101" pitchFamily="49" charset="-122"/>
              <a:ea typeface="黑体" panose="02010609060101010101" pitchFamily="49" charset="-122"/>
            </a:rPr>
            <a:t>通病</a:t>
          </a:r>
          <a:endParaRPr lang="zh-CN" altLang="en-US" dirty="0">
            <a:latin typeface="黑体" panose="02010609060101010101" pitchFamily="49" charset="-122"/>
            <a:ea typeface="黑体" panose="02010609060101010101" pitchFamily="49" charset="-122"/>
          </a:endParaRPr>
        </a:p>
      </dgm:t>
    </dgm:pt>
    <dgm:pt modelId="{F27F237F-9582-4C7F-BE79-BE7AB08D3DF9}" cxnId="{43A9CC5F-844C-41D6-9F5F-724FF765A587}" type="parTrans">
      <dgm:prSet/>
      <dgm:spPr/>
      <dgm:t>
        <a:bodyPr/>
        <a:lstStyle/>
        <a:p>
          <a:endParaRPr lang="zh-CN" altLang="en-US">
            <a:latin typeface="黑体" panose="02010609060101010101" pitchFamily="49" charset="-122"/>
            <a:ea typeface="黑体" panose="02010609060101010101" pitchFamily="49" charset="-122"/>
          </a:endParaRPr>
        </a:p>
      </dgm:t>
    </dgm:pt>
    <dgm:pt modelId="{09EC405D-651C-42CC-B441-8E01C54B5462}" cxnId="{43A9CC5F-844C-41D6-9F5F-724FF765A587}" type="sibTrans">
      <dgm:prSet/>
      <dgm:spPr/>
      <dgm:t>
        <a:bodyPr/>
        <a:lstStyle/>
        <a:p>
          <a:endParaRPr lang="zh-CN" altLang="en-US">
            <a:latin typeface="黑体" panose="02010609060101010101" pitchFamily="49" charset="-122"/>
            <a:ea typeface="黑体" panose="02010609060101010101" pitchFamily="49" charset="-122"/>
          </a:endParaRPr>
        </a:p>
      </dgm:t>
    </dgm:pt>
    <dgm:pt modelId="{D963AD8A-A4BA-4580-BA57-F7C307B29549}">
      <dgm:prSet phldrT="[文本]"/>
      <dgm:spPr/>
      <dgm:t>
        <a:bodyPr/>
        <a:lstStyle/>
        <a:p>
          <a:r>
            <a:rPr lang="zh-CN" altLang="en-US" dirty="0" smtClean="0">
              <a:latin typeface="黑体" panose="02010609060101010101" pitchFamily="49" charset="-122"/>
              <a:ea typeface="黑体" panose="02010609060101010101" pitchFamily="49" charset="-122"/>
            </a:rPr>
            <a:t>缺乏正确的人生观、世界观和价值观</a:t>
          </a:r>
          <a:endParaRPr lang="zh-CN" altLang="en-US" dirty="0">
            <a:latin typeface="黑体" panose="02010609060101010101" pitchFamily="49" charset="-122"/>
            <a:ea typeface="黑体" panose="02010609060101010101" pitchFamily="49" charset="-122"/>
          </a:endParaRPr>
        </a:p>
      </dgm:t>
    </dgm:pt>
    <dgm:pt modelId="{C6724B80-FB37-4595-B2CB-155A52AA0037}" cxnId="{314A3B2E-149E-483F-A71D-DE3AFA29F2C2}" type="parTrans">
      <dgm:prSet/>
      <dgm:spPr/>
      <dgm:t>
        <a:bodyPr/>
        <a:lstStyle/>
        <a:p>
          <a:endParaRPr lang="zh-CN" altLang="en-US">
            <a:latin typeface="黑体" panose="02010609060101010101" pitchFamily="49" charset="-122"/>
            <a:ea typeface="黑体" panose="02010609060101010101" pitchFamily="49" charset="-122"/>
          </a:endParaRPr>
        </a:p>
      </dgm:t>
    </dgm:pt>
    <dgm:pt modelId="{B8F07F9E-4951-4858-AEED-2709F4A1703E}" cxnId="{314A3B2E-149E-483F-A71D-DE3AFA29F2C2}" type="sibTrans">
      <dgm:prSet/>
      <dgm:spPr/>
      <dgm:t>
        <a:bodyPr/>
        <a:lstStyle/>
        <a:p>
          <a:endParaRPr lang="zh-CN" altLang="en-US">
            <a:latin typeface="黑体" panose="02010609060101010101" pitchFamily="49" charset="-122"/>
            <a:ea typeface="黑体" panose="02010609060101010101" pitchFamily="49" charset="-122"/>
          </a:endParaRPr>
        </a:p>
      </dgm:t>
    </dgm:pt>
    <dgm:pt modelId="{D9EAB561-125E-4F63-BF8C-EEBBA293A727}">
      <dgm:prSet phldrT="[文本]"/>
      <dgm:spPr/>
      <dgm:t>
        <a:bodyPr/>
        <a:lstStyle/>
        <a:p>
          <a:r>
            <a:rPr lang="zh-CN" altLang="en-US" dirty="0" smtClean="0">
              <a:latin typeface="黑体" panose="02010609060101010101" pitchFamily="49" charset="-122"/>
              <a:ea typeface="黑体" panose="02010609060101010101" pitchFamily="49" charset="-122"/>
            </a:rPr>
            <a:t>文化基础知识较差</a:t>
          </a:r>
          <a:endParaRPr lang="zh-CN" altLang="en-US" dirty="0">
            <a:latin typeface="黑体" panose="02010609060101010101" pitchFamily="49" charset="-122"/>
            <a:ea typeface="黑体" panose="02010609060101010101" pitchFamily="49" charset="-122"/>
          </a:endParaRPr>
        </a:p>
      </dgm:t>
    </dgm:pt>
    <dgm:pt modelId="{FD784466-39CA-4D43-900D-F50DD527E90B}" cxnId="{8E8D0AD8-934A-4C37-B47C-1EC58D9D3802}" type="parTrans">
      <dgm:prSet/>
      <dgm:spPr/>
      <dgm:t>
        <a:bodyPr/>
        <a:lstStyle/>
        <a:p>
          <a:endParaRPr lang="zh-CN" altLang="en-US">
            <a:latin typeface="黑体" panose="02010609060101010101" pitchFamily="49" charset="-122"/>
            <a:ea typeface="黑体" panose="02010609060101010101" pitchFamily="49" charset="-122"/>
          </a:endParaRPr>
        </a:p>
      </dgm:t>
    </dgm:pt>
    <dgm:pt modelId="{EFAB18C2-FDB6-4257-B2E4-40EC2CB6D6B5}" cxnId="{8E8D0AD8-934A-4C37-B47C-1EC58D9D3802}" type="sibTrans">
      <dgm:prSet/>
      <dgm:spPr/>
      <dgm:t>
        <a:bodyPr/>
        <a:lstStyle/>
        <a:p>
          <a:endParaRPr lang="zh-CN" altLang="en-US">
            <a:latin typeface="黑体" panose="02010609060101010101" pitchFamily="49" charset="-122"/>
            <a:ea typeface="黑体" panose="02010609060101010101" pitchFamily="49" charset="-122"/>
          </a:endParaRPr>
        </a:p>
      </dgm:t>
    </dgm:pt>
    <dgm:pt modelId="{68F28DCA-53F5-4212-AD0C-B5F4EB4BB54D}">
      <dgm:prSet phldrT="[文本]"/>
      <dgm:spPr/>
      <dgm:t>
        <a:bodyPr/>
        <a:lstStyle/>
        <a:p>
          <a:r>
            <a:rPr lang="zh-CN" altLang="en-US" dirty="0" smtClean="0">
              <a:latin typeface="黑体" panose="02010609060101010101" pitchFamily="49" charset="-122"/>
              <a:ea typeface="黑体" panose="02010609060101010101" pitchFamily="49" charset="-122"/>
            </a:rPr>
            <a:t>缺乏良好的行为习惯</a:t>
          </a:r>
          <a:endParaRPr lang="zh-CN" altLang="en-US" dirty="0">
            <a:latin typeface="黑体" panose="02010609060101010101" pitchFamily="49" charset="-122"/>
            <a:ea typeface="黑体" panose="02010609060101010101" pitchFamily="49" charset="-122"/>
          </a:endParaRPr>
        </a:p>
      </dgm:t>
    </dgm:pt>
    <dgm:pt modelId="{0F0C504D-BDAB-4279-B714-F97C0D067642}" cxnId="{09C622BA-F817-4D4F-AF00-17250063F434}" type="parTrans">
      <dgm:prSet/>
      <dgm:spPr/>
      <dgm:t>
        <a:bodyPr/>
        <a:lstStyle/>
        <a:p>
          <a:endParaRPr lang="zh-CN" altLang="en-US">
            <a:latin typeface="黑体" panose="02010609060101010101" pitchFamily="49" charset="-122"/>
            <a:ea typeface="黑体" panose="02010609060101010101" pitchFamily="49" charset="-122"/>
          </a:endParaRPr>
        </a:p>
      </dgm:t>
    </dgm:pt>
    <dgm:pt modelId="{43F6CB79-6A8D-477A-816E-6986E4AC0F1E}" cxnId="{09C622BA-F817-4D4F-AF00-17250063F434}" type="sibTrans">
      <dgm:prSet/>
      <dgm:spPr/>
      <dgm:t>
        <a:bodyPr/>
        <a:lstStyle/>
        <a:p>
          <a:endParaRPr lang="zh-CN" altLang="en-US">
            <a:latin typeface="黑体" panose="02010609060101010101" pitchFamily="49" charset="-122"/>
            <a:ea typeface="黑体" panose="02010609060101010101" pitchFamily="49" charset="-122"/>
          </a:endParaRPr>
        </a:p>
      </dgm:t>
    </dgm:pt>
    <dgm:pt modelId="{A04919FF-894A-46F7-9BB0-EFEA4D60B83C}">
      <dgm:prSet phldrT="[文本]"/>
      <dgm:spPr/>
      <dgm:t>
        <a:bodyPr/>
        <a:lstStyle/>
        <a:p>
          <a:r>
            <a:rPr lang="zh-CN" altLang="en-US" dirty="0" smtClean="0">
              <a:latin typeface="黑体" panose="02010609060101010101" pitchFamily="49" charset="-122"/>
              <a:ea typeface="黑体" panose="02010609060101010101" pitchFamily="49" charset="-122"/>
            </a:rPr>
            <a:t>缺乏健康的</a:t>
          </a:r>
          <a:endParaRPr lang="en-US" altLang="zh-CN" dirty="0" smtClean="0">
            <a:latin typeface="黑体" panose="02010609060101010101" pitchFamily="49" charset="-122"/>
            <a:ea typeface="黑体" panose="02010609060101010101" pitchFamily="49" charset="-122"/>
          </a:endParaRPr>
        </a:p>
        <a:p>
          <a:r>
            <a:rPr lang="zh-CN" altLang="en-US" dirty="0" smtClean="0">
              <a:latin typeface="黑体" panose="02010609060101010101" pitchFamily="49" charset="-122"/>
              <a:ea typeface="黑体" panose="02010609060101010101" pitchFamily="49" charset="-122"/>
            </a:rPr>
            <a:t>审美观及鉴</a:t>
          </a:r>
          <a:endParaRPr lang="en-US" altLang="zh-CN" dirty="0" smtClean="0">
            <a:latin typeface="黑体" panose="02010609060101010101" pitchFamily="49" charset="-122"/>
            <a:ea typeface="黑体" panose="02010609060101010101" pitchFamily="49" charset="-122"/>
          </a:endParaRPr>
        </a:p>
        <a:p>
          <a:r>
            <a:rPr lang="zh-CN" altLang="en-US" dirty="0" smtClean="0">
              <a:latin typeface="黑体" panose="02010609060101010101" pitchFamily="49" charset="-122"/>
              <a:ea typeface="黑体" panose="02010609060101010101" pitchFamily="49" charset="-122"/>
            </a:rPr>
            <a:t>赏美、创造美</a:t>
          </a:r>
          <a:endParaRPr lang="en-US" altLang="zh-CN" dirty="0" smtClean="0">
            <a:latin typeface="黑体" panose="02010609060101010101" pitchFamily="49" charset="-122"/>
            <a:ea typeface="黑体" panose="02010609060101010101" pitchFamily="49" charset="-122"/>
          </a:endParaRPr>
        </a:p>
        <a:p>
          <a:r>
            <a:rPr lang="zh-CN" altLang="en-US" dirty="0" smtClean="0">
              <a:latin typeface="黑体" panose="02010609060101010101" pitchFamily="49" charset="-122"/>
              <a:ea typeface="黑体" panose="02010609060101010101" pitchFamily="49" charset="-122"/>
            </a:rPr>
            <a:t>的能力</a:t>
          </a:r>
        </a:p>
      </dgm:t>
    </dgm:pt>
    <dgm:pt modelId="{A18AA874-9C48-4B24-899C-471A67D48605}" cxnId="{C93319BB-D433-423B-9E3E-D98B107BAD11}" type="parTrans">
      <dgm:prSet/>
      <dgm:spPr/>
      <dgm:t>
        <a:bodyPr/>
        <a:lstStyle/>
        <a:p>
          <a:endParaRPr lang="zh-CN" altLang="en-US">
            <a:latin typeface="黑体" panose="02010609060101010101" pitchFamily="49" charset="-122"/>
            <a:ea typeface="黑体" panose="02010609060101010101" pitchFamily="49" charset="-122"/>
          </a:endParaRPr>
        </a:p>
      </dgm:t>
    </dgm:pt>
    <dgm:pt modelId="{4102635A-4B59-4CE9-8019-AC695D50E80C}" cxnId="{C93319BB-D433-423B-9E3E-D98B107BAD11}" type="sibTrans">
      <dgm:prSet/>
      <dgm:spPr/>
      <dgm:t>
        <a:bodyPr/>
        <a:lstStyle/>
        <a:p>
          <a:endParaRPr lang="zh-CN" altLang="en-US">
            <a:latin typeface="黑体" panose="02010609060101010101" pitchFamily="49" charset="-122"/>
            <a:ea typeface="黑体" panose="02010609060101010101" pitchFamily="49" charset="-122"/>
          </a:endParaRPr>
        </a:p>
      </dgm:t>
    </dgm:pt>
    <dgm:pt modelId="{2A53CBC0-E2AB-42E6-8605-385BF7F63D66}" type="pres">
      <dgm:prSet presAssocID="{B7935BA1-A963-4370-8082-663139F4FAA6}" presName="cycle" presStyleCnt="0">
        <dgm:presLayoutVars>
          <dgm:chMax val="1"/>
          <dgm:dir/>
          <dgm:animLvl val="ctr"/>
          <dgm:resizeHandles val="exact"/>
        </dgm:presLayoutVars>
      </dgm:prSet>
      <dgm:spPr/>
      <dgm:t>
        <a:bodyPr/>
        <a:lstStyle/>
        <a:p>
          <a:endParaRPr lang="zh-CN" altLang="en-US"/>
        </a:p>
      </dgm:t>
    </dgm:pt>
    <dgm:pt modelId="{CC292758-8A8B-4E7B-A064-AF605E037A1A}" type="pres">
      <dgm:prSet presAssocID="{1DB653A0-83AD-4DAE-8519-3C4893105038}" presName="centerShape" presStyleLbl="node0" presStyleIdx="0" presStyleCnt="1" custScaleX="77582" custScaleY="77582"/>
      <dgm:spPr/>
      <dgm:t>
        <a:bodyPr/>
        <a:lstStyle/>
        <a:p>
          <a:endParaRPr lang="zh-CN" altLang="en-US"/>
        </a:p>
      </dgm:t>
    </dgm:pt>
    <dgm:pt modelId="{DC04FF15-7E1C-4D29-9292-2E89210BE773}" type="pres">
      <dgm:prSet presAssocID="{C6724B80-FB37-4595-B2CB-155A52AA0037}" presName="parTrans" presStyleLbl="bgSibTrans2D1" presStyleIdx="0" presStyleCnt="4"/>
      <dgm:spPr/>
      <dgm:t>
        <a:bodyPr/>
        <a:lstStyle/>
        <a:p>
          <a:endParaRPr lang="zh-CN" altLang="en-US"/>
        </a:p>
      </dgm:t>
    </dgm:pt>
    <dgm:pt modelId="{427E55E8-61BC-480C-A6B5-C23D028A18F8}" type="pres">
      <dgm:prSet presAssocID="{D963AD8A-A4BA-4580-BA57-F7C307B29549}" presName="node" presStyleLbl="node1" presStyleIdx="0" presStyleCnt="4">
        <dgm:presLayoutVars>
          <dgm:bulletEnabled val="1"/>
        </dgm:presLayoutVars>
      </dgm:prSet>
      <dgm:spPr/>
      <dgm:t>
        <a:bodyPr/>
        <a:lstStyle/>
        <a:p>
          <a:endParaRPr lang="zh-CN" altLang="en-US"/>
        </a:p>
      </dgm:t>
    </dgm:pt>
    <dgm:pt modelId="{411C1A68-359A-457F-BA91-AFDC32355D7F}" type="pres">
      <dgm:prSet presAssocID="{FD784466-39CA-4D43-900D-F50DD527E90B}" presName="parTrans" presStyleLbl="bgSibTrans2D1" presStyleIdx="1" presStyleCnt="4"/>
      <dgm:spPr/>
      <dgm:t>
        <a:bodyPr/>
        <a:lstStyle/>
        <a:p>
          <a:endParaRPr lang="zh-CN" altLang="en-US"/>
        </a:p>
      </dgm:t>
    </dgm:pt>
    <dgm:pt modelId="{A6BDE13E-F609-4C64-8B34-683617283421}" type="pres">
      <dgm:prSet presAssocID="{D9EAB561-125E-4F63-BF8C-EEBBA293A727}" presName="node" presStyleLbl="node1" presStyleIdx="1" presStyleCnt="4">
        <dgm:presLayoutVars>
          <dgm:bulletEnabled val="1"/>
        </dgm:presLayoutVars>
      </dgm:prSet>
      <dgm:spPr/>
      <dgm:t>
        <a:bodyPr/>
        <a:lstStyle/>
        <a:p>
          <a:endParaRPr lang="zh-CN" altLang="en-US"/>
        </a:p>
      </dgm:t>
    </dgm:pt>
    <dgm:pt modelId="{2E63D061-63AE-422C-8271-9046B2690627}" type="pres">
      <dgm:prSet presAssocID="{0F0C504D-BDAB-4279-B714-F97C0D067642}" presName="parTrans" presStyleLbl="bgSibTrans2D1" presStyleIdx="2" presStyleCnt="4"/>
      <dgm:spPr/>
      <dgm:t>
        <a:bodyPr/>
        <a:lstStyle/>
        <a:p>
          <a:endParaRPr lang="zh-CN" altLang="en-US"/>
        </a:p>
      </dgm:t>
    </dgm:pt>
    <dgm:pt modelId="{8280E433-F58B-457E-8FFB-86CDDF7DF52A}" type="pres">
      <dgm:prSet presAssocID="{68F28DCA-53F5-4212-AD0C-B5F4EB4BB54D}" presName="node" presStyleLbl="node1" presStyleIdx="2" presStyleCnt="4">
        <dgm:presLayoutVars>
          <dgm:bulletEnabled val="1"/>
        </dgm:presLayoutVars>
      </dgm:prSet>
      <dgm:spPr/>
      <dgm:t>
        <a:bodyPr/>
        <a:lstStyle/>
        <a:p>
          <a:endParaRPr lang="zh-CN" altLang="en-US"/>
        </a:p>
      </dgm:t>
    </dgm:pt>
    <dgm:pt modelId="{D7716178-5F3E-4494-AEC6-80C4BA776078}" type="pres">
      <dgm:prSet presAssocID="{A18AA874-9C48-4B24-899C-471A67D48605}" presName="parTrans" presStyleLbl="bgSibTrans2D1" presStyleIdx="3" presStyleCnt="4"/>
      <dgm:spPr/>
      <dgm:t>
        <a:bodyPr/>
        <a:lstStyle/>
        <a:p>
          <a:endParaRPr lang="zh-CN" altLang="en-US"/>
        </a:p>
      </dgm:t>
    </dgm:pt>
    <dgm:pt modelId="{5D57D0EA-9001-45A2-8F61-4EB1AEDA8768}" type="pres">
      <dgm:prSet presAssocID="{A04919FF-894A-46F7-9BB0-EFEA4D60B83C}" presName="node" presStyleLbl="node1" presStyleIdx="3" presStyleCnt="4">
        <dgm:presLayoutVars>
          <dgm:bulletEnabled val="1"/>
        </dgm:presLayoutVars>
      </dgm:prSet>
      <dgm:spPr/>
      <dgm:t>
        <a:bodyPr/>
        <a:lstStyle/>
        <a:p>
          <a:endParaRPr lang="zh-CN" altLang="en-US"/>
        </a:p>
      </dgm:t>
    </dgm:pt>
  </dgm:ptLst>
  <dgm:cxnLst>
    <dgm:cxn modelId="{8E8D0AD8-934A-4C37-B47C-1EC58D9D3802}" srcId="{1DB653A0-83AD-4DAE-8519-3C4893105038}" destId="{D9EAB561-125E-4F63-BF8C-EEBBA293A727}" srcOrd="1" destOrd="0" parTransId="{FD784466-39CA-4D43-900D-F50DD527E90B}" sibTransId="{EFAB18C2-FDB6-4257-B2E4-40EC2CB6D6B5}"/>
    <dgm:cxn modelId="{EAB9E3FB-FAA7-4001-B220-4E477629EC63}" type="presOf" srcId="{68F28DCA-53F5-4212-AD0C-B5F4EB4BB54D}" destId="{8280E433-F58B-457E-8FFB-86CDDF7DF52A}" srcOrd="0" destOrd="0" presId="urn:microsoft.com/office/officeart/2005/8/layout/radial4"/>
    <dgm:cxn modelId="{8D25B759-D235-45CE-8246-C81D9E54B3E7}" type="presOf" srcId="{A18AA874-9C48-4B24-899C-471A67D48605}" destId="{D7716178-5F3E-4494-AEC6-80C4BA776078}" srcOrd="0" destOrd="0" presId="urn:microsoft.com/office/officeart/2005/8/layout/radial4"/>
    <dgm:cxn modelId="{314A3B2E-149E-483F-A71D-DE3AFA29F2C2}" srcId="{1DB653A0-83AD-4DAE-8519-3C4893105038}" destId="{D963AD8A-A4BA-4580-BA57-F7C307B29549}" srcOrd="0" destOrd="0" parTransId="{C6724B80-FB37-4595-B2CB-155A52AA0037}" sibTransId="{B8F07F9E-4951-4858-AEED-2709F4A1703E}"/>
    <dgm:cxn modelId="{82DD95AA-0B2B-4329-A4E5-E36488DBBB63}" type="presOf" srcId="{C6724B80-FB37-4595-B2CB-155A52AA0037}" destId="{DC04FF15-7E1C-4D29-9292-2E89210BE773}" srcOrd="0" destOrd="0" presId="urn:microsoft.com/office/officeart/2005/8/layout/radial4"/>
    <dgm:cxn modelId="{09C622BA-F817-4D4F-AF00-17250063F434}" srcId="{1DB653A0-83AD-4DAE-8519-3C4893105038}" destId="{68F28DCA-53F5-4212-AD0C-B5F4EB4BB54D}" srcOrd="2" destOrd="0" parTransId="{0F0C504D-BDAB-4279-B714-F97C0D067642}" sibTransId="{43F6CB79-6A8D-477A-816E-6986E4AC0F1E}"/>
    <dgm:cxn modelId="{43A9CC5F-844C-41D6-9F5F-724FF765A587}" srcId="{B7935BA1-A963-4370-8082-663139F4FAA6}" destId="{1DB653A0-83AD-4DAE-8519-3C4893105038}" srcOrd="0" destOrd="0" parTransId="{F27F237F-9582-4C7F-BE79-BE7AB08D3DF9}" sibTransId="{09EC405D-651C-42CC-B441-8E01C54B5462}"/>
    <dgm:cxn modelId="{26A6879C-79C9-4819-87B1-1F372A8FD27D}" type="presOf" srcId="{B7935BA1-A963-4370-8082-663139F4FAA6}" destId="{2A53CBC0-E2AB-42E6-8605-385BF7F63D66}" srcOrd="0" destOrd="0" presId="urn:microsoft.com/office/officeart/2005/8/layout/radial4"/>
    <dgm:cxn modelId="{8EBAEA60-9788-483A-B131-E2D2217A4744}" type="presOf" srcId="{A04919FF-894A-46F7-9BB0-EFEA4D60B83C}" destId="{5D57D0EA-9001-45A2-8F61-4EB1AEDA8768}" srcOrd="0" destOrd="0" presId="urn:microsoft.com/office/officeart/2005/8/layout/radial4"/>
    <dgm:cxn modelId="{C93319BB-D433-423B-9E3E-D98B107BAD11}" srcId="{1DB653A0-83AD-4DAE-8519-3C4893105038}" destId="{A04919FF-894A-46F7-9BB0-EFEA4D60B83C}" srcOrd="3" destOrd="0" parTransId="{A18AA874-9C48-4B24-899C-471A67D48605}" sibTransId="{4102635A-4B59-4CE9-8019-AC695D50E80C}"/>
    <dgm:cxn modelId="{C399EDB9-B637-44CE-B12D-F122BAE56CD5}" type="presOf" srcId="{1DB653A0-83AD-4DAE-8519-3C4893105038}" destId="{CC292758-8A8B-4E7B-A064-AF605E037A1A}" srcOrd="0" destOrd="0" presId="urn:microsoft.com/office/officeart/2005/8/layout/radial4"/>
    <dgm:cxn modelId="{DBB19C61-21C9-41B5-A5EF-F549970C34C8}" type="presOf" srcId="{0F0C504D-BDAB-4279-B714-F97C0D067642}" destId="{2E63D061-63AE-422C-8271-9046B2690627}" srcOrd="0" destOrd="0" presId="urn:microsoft.com/office/officeart/2005/8/layout/radial4"/>
    <dgm:cxn modelId="{0D2EA5D3-59D8-47E5-BC3F-A41C0EDF29EB}" type="presOf" srcId="{D963AD8A-A4BA-4580-BA57-F7C307B29549}" destId="{427E55E8-61BC-480C-A6B5-C23D028A18F8}" srcOrd="0" destOrd="0" presId="urn:microsoft.com/office/officeart/2005/8/layout/radial4"/>
    <dgm:cxn modelId="{5042CDC0-C923-4EB2-AE6A-79943F1A6585}" type="presOf" srcId="{FD784466-39CA-4D43-900D-F50DD527E90B}" destId="{411C1A68-359A-457F-BA91-AFDC32355D7F}" srcOrd="0" destOrd="0" presId="urn:microsoft.com/office/officeart/2005/8/layout/radial4"/>
    <dgm:cxn modelId="{77141AB5-7CBD-4914-890D-9BDDF275D9DF}" type="presOf" srcId="{D9EAB561-125E-4F63-BF8C-EEBBA293A727}" destId="{A6BDE13E-F609-4C64-8B34-683617283421}" srcOrd="0" destOrd="0" presId="urn:microsoft.com/office/officeart/2005/8/layout/radial4"/>
    <dgm:cxn modelId="{505286FF-EDE6-4FEF-A34A-5AF6005E9595}" type="presParOf" srcId="{2A53CBC0-E2AB-42E6-8605-385BF7F63D66}" destId="{CC292758-8A8B-4E7B-A064-AF605E037A1A}" srcOrd="0" destOrd="0" presId="urn:microsoft.com/office/officeart/2005/8/layout/radial4"/>
    <dgm:cxn modelId="{AA2E51DF-BC1B-499B-A83F-3D2DFDF236B3}" type="presParOf" srcId="{2A53CBC0-E2AB-42E6-8605-385BF7F63D66}" destId="{DC04FF15-7E1C-4D29-9292-2E89210BE773}" srcOrd="1" destOrd="0" presId="urn:microsoft.com/office/officeart/2005/8/layout/radial4"/>
    <dgm:cxn modelId="{8AC88BBF-2FC0-46C8-B864-D012AEFA5F90}" type="presParOf" srcId="{2A53CBC0-E2AB-42E6-8605-385BF7F63D66}" destId="{427E55E8-61BC-480C-A6B5-C23D028A18F8}" srcOrd="2" destOrd="0" presId="urn:microsoft.com/office/officeart/2005/8/layout/radial4"/>
    <dgm:cxn modelId="{627FF81D-AD3C-4164-86AA-FEC55726E5B9}" type="presParOf" srcId="{2A53CBC0-E2AB-42E6-8605-385BF7F63D66}" destId="{411C1A68-359A-457F-BA91-AFDC32355D7F}" srcOrd="3" destOrd="0" presId="urn:microsoft.com/office/officeart/2005/8/layout/radial4"/>
    <dgm:cxn modelId="{C8D29812-3F4C-4E04-B621-B60E81704F12}" type="presParOf" srcId="{2A53CBC0-E2AB-42E6-8605-385BF7F63D66}" destId="{A6BDE13E-F609-4C64-8B34-683617283421}" srcOrd="4" destOrd="0" presId="urn:microsoft.com/office/officeart/2005/8/layout/radial4"/>
    <dgm:cxn modelId="{4A507A7E-50CF-4968-806D-551E7A2DED78}" type="presParOf" srcId="{2A53CBC0-E2AB-42E6-8605-385BF7F63D66}" destId="{2E63D061-63AE-422C-8271-9046B2690627}" srcOrd="5" destOrd="0" presId="urn:microsoft.com/office/officeart/2005/8/layout/radial4"/>
    <dgm:cxn modelId="{4EB9E42C-9645-4AA6-9B2C-886C121FBB76}" type="presParOf" srcId="{2A53CBC0-E2AB-42E6-8605-385BF7F63D66}" destId="{8280E433-F58B-457E-8FFB-86CDDF7DF52A}" srcOrd="6" destOrd="0" presId="urn:microsoft.com/office/officeart/2005/8/layout/radial4"/>
    <dgm:cxn modelId="{167ED054-F2D7-46D6-B94F-A02E6EB75781}" type="presParOf" srcId="{2A53CBC0-E2AB-42E6-8605-385BF7F63D66}" destId="{D7716178-5F3E-4494-AEC6-80C4BA776078}" srcOrd="7" destOrd="0" presId="urn:microsoft.com/office/officeart/2005/8/layout/radial4"/>
    <dgm:cxn modelId="{A72FEA53-1353-4A75-9384-A55BE7BD397B}" type="presParOf" srcId="{2A53CBC0-E2AB-42E6-8605-385BF7F63D66}" destId="{5D57D0EA-9001-45A2-8F61-4EB1AEDA8768}" srcOrd="8" destOrd="0" presId="urn:microsoft.com/office/officeart/2005/8/layout/radial4"/>
  </dgm:cxnLst>
  <dgm:bg/>
  <dgm:whole/>
</dgm:dataModel>
</file>

<file path=ppt/diagrams/data3.xml><?xml version="1.0" encoding="utf-8"?>
<dgm:dataModel xmlns:dgm="http://schemas.openxmlformats.org/drawingml/2006/diagram" xmlns:a="http://schemas.openxmlformats.org/drawingml/2006/main">
  <dgm:ptLst>
    <dgm:pt modelId="{AE3BAA59-1228-4D7A-B413-3DB0D7483BA6}" type="doc">
      <dgm:prSet loTypeId="urn:microsoft.com/office/officeart/2005/8/layout/gear1" loCatId="process" qsTypeId="urn:microsoft.com/office/officeart/2005/8/quickstyle/simple2" qsCatId="simple" csTypeId="urn:microsoft.com/office/officeart/2005/8/colors/accent1_3" csCatId="accent1" phldr="1"/>
      <dgm:spPr/>
    </dgm:pt>
    <dgm:pt modelId="{9DB9B35F-9827-4BB3-96C0-3EF128B3852C}">
      <dgm:prSet phldrT="[文本]"/>
      <dgm:spPr/>
      <dgm:t>
        <a:bodyPr/>
        <a:lstStyle/>
        <a:p>
          <a:r>
            <a:rPr lang="zh-CN" altLang="en-US" dirty="0" smtClean="0">
              <a:latin typeface="黑体" panose="02010609060101010101" pitchFamily="49" charset="-122"/>
              <a:ea typeface="黑体" panose="02010609060101010101" pitchFamily="49" charset="-122"/>
            </a:rPr>
            <a:t>“德育为先，和谐校园，齐抓共管，人人有责”的德育教育管理理念</a:t>
          </a:r>
          <a:endParaRPr lang="zh-CN" altLang="en-US" dirty="0">
            <a:latin typeface="黑体" panose="02010609060101010101" pitchFamily="49" charset="-122"/>
            <a:ea typeface="黑体" panose="02010609060101010101" pitchFamily="49" charset="-122"/>
          </a:endParaRPr>
        </a:p>
      </dgm:t>
    </dgm:pt>
    <dgm:pt modelId="{FCFD163F-8BA4-4B8A-B11C-C5E72512A215}" cxnId="{EAB0C8A4-A8AF-483A-BA37-15633790DC93}" type="parTrans">
      <dgm:prSet/>
      <dgm:spPr/>
      <dgm:t>
        <a:bodyPr/>
        <a:lstStyle/>
        <a:p>
          <a:endParaRPr lang="zh-CN" altLang="en-US">
            <a:latin typeface="黑体" panose="02010609060101010101" pitchFamily="49" charset="-122"/>
            <a:ea typeface="黑体" panose="02010609060101010101" pitchFamily="49" charset="-122"/>
          </a:endParaRPr>
        </a:p>
      </dgm:t>
    </dgm:pt>
    <dgm:pt modelId="{B9C597B1-37FF-44F7-8486-7AB6870BE61E}" cxnId="{EAB0C8A4-A8AF-483A-BA37-15633790DC93}" type="sibTrans">
      <dgm:prSet/>
      <dgm:spPr/>
      <dgm:t>
        <a:bodyPr/>
        <a:lstStyle/>
        <a:p>
          <a:endParaRPr lang="zh-CN" altLang="en-US">
            <a:latin typeface="黑体" panose="02010609060101010101" pitchFamily="49" charset="-122"/>
            <a:ea typeface="黑体" panose="02010609060101010101" pitchFamily="49" charset="-122"/>
          </a:endParaRPr>
        </a:p>
      </dgm:t>
    </dgm:pt>
    <dgm:pt modelId="{F808ABB7-CC3C-4B59-9C09-75E8E79C81AA}">
      <dgm:prSet phldrT="[文本]"/>
      <dgm:spPr/>
      <dgm:t>
        <a:bodyPr/>
        <a:lstStyle/>
        <a:p>
          <a:r>
            <a:rPr lang="zh-CN" altLang="en-US" dirty="0" smtClean="0">
              <a:latin typeface="黑体" panose="02010609060101010101" pitchFamily="49" charset="-122"/>
              <a:ea typeface="黑体" panose="02010609060101010101" pitchFamily="49" charset="-122"/>
            </a:rPr>
            <a:t>完善上班考核制度</a:t>
          </a:r>
          <a:endParaRPr lang="zh-CN" altLang="en-US" dirty="0">
            <a:latin typeface="黑体" panose="02010609060101010101" pitchFamily="49" charset="-122"/>
            <a:ea typeface="黑体" panose="02010609060101010101" pitchFamily="49" charset="-122"/>
          </a:endParaRPr>
        </a:p>
      </dgm:t>
    </dgm:pt>
    <dgm:pt modelId="{DCBBD343-A5E6-4D15-88A7-088EF303F3EF}" cxnId="{FE2C6E18-AB2B-4D0F-A3D0-26A49A49F3DC}" type="parTrans">
      <dgm:prSet/>
      <dgm:spPr/>
      <dgm:t>
        <a:bodyPr/>
        <a:lstStyle/>
        <a:p>
          <a:endParaRPr lang="zh-CN" altLang="en-US">
            <a:latin typeface="黑体" panose="02010609060101010101" pitchFamily="49" charset="-122"/>
            <a:ea typeface="黑体" panose="02010609060101010101" pitchFamily="49" charset="-122"/>
          </a:endParaRPr>
        </a:p>
      </dgm:t>
    </dgm:pt>
    <dgm:pt modelId="{4B783490-848F-4633-B7C0-B47A129A5640}" cxnId="{FE2C6E18-AB2B-4D0F-A3D0-26A49A49F3DC}" type="sibTrans">
      <dgm:prSet/>
      <dgm:spPr/>
      <dgm:t>
        <a:bodyPr/>
        <a:lstStyle/>
        <a:p>
          <a:endParaRPr lang="zh-CN" altLang="en-US">
            <a:latin typeface="黑体" panose="02010609060101010101" pitchFamily="49" charset="-122"/>
            <a:ea typeface="黑体" panose="02010609060101010101" pitchFamily="49" charset="-122"/>
          </a:endParaRPr>
        </a:p>
      </dgm:t>
    </dgm:pt>
    <dgm:pt modelId="{51794320-09C8-4AA3-911D-29A85AC9C8F1}">
      <dgm:prSet phldrT="[文本]"/>
      <dgm:spPr/>
      <dgm:t>
        <a:bodyPr/>
        <a:lstStyle/>
        <a:p>
          <a:r>
            <a:rPr lang="zh-CN" altLang="en-US" dirty="0" smtClean="0">
              <a:latin typeface="黑体" panose="02010609060101010101" pitchFamily="49" charset="-122"/>
              <a:ea typeface="黑体" panose="02010609060101010101" pitchFamily="49" charset="-122"/>
            </a:rPr>
            <a:t>调整管理方式方法</a:t>
          </a:r>
          <a:endParaRPr lang="zh-CN" altLang="en-US" dirty="0">
            <a:latin typeface="黑体" panose="02010609060101010101" pitchFamily="49" charset="-122"/>
            <a:ea typeface="黑体" panose="02010609060101010101" pitchFamily="49" charset="-122"/>
          </a:endParaRPr>
        </a:p>
      </dgm:t>
    </dgm:pt>
    <dgm:pt modelId="{55494DA1-1747-4A0D-B4A1-AFE3968A83A2}" cxnId="{902BC581-FDD7-4F88-854A-CC7103AAA684}" type="parTrans">
      <dgm:prSet/>
      <dgm:spPr/>
      <dgm:t>
        <a:bodyPr/>
        <a:lstStyle/>
        <a:p>
          <a:endParaRPr lang="zh-CN" altLang="en-US">
            <a:latin typeface="黑体" panose="02010609060101010101" pitchFamily="49" charset="-122"/>
            <a:ea typeface="黑体" panose="02010609060101010101" pitchFamily="49" charset="-122"/>
          </a:endParaRPr>
        </a:p>
      </dgm:t>
    </dgm:pt>
    <dgm:pt modelId="{DA0A345D-912B-489E-8242-A7347F8FF900}" cxnId="{902BC581-FDD7-4F88-854A-CC7103AAA684}" type="sibTrans">
      <dgm:prSet/>
      <dgm:spPr/>
      <dgm:t>
        <a:bodyPr/>
        <a:lstStyle/>
        <a:p>
          <a:endParaRPr lang="zh-CN" altLang="en-US">
            <a:latin typeface="黑体" panose="02010609060101010101" pitchFamily="49" charset="-122"/>
            <a:ea typeface="黑体" panose="02010609060101010101" pitchFamily="49" charset="-122"/>
          </a:endParaRPr>
        </a:p>
      </dgm:t>
    </dgm:pt>
    <dgm:pt modelId="{0AC8625E-89D6-4F02-9F7B-92F5E11D3359}" type="pres">
      <dgm:prSet presAssocID="{AE3BAA59-1228-4D7A-B413-3DB0D7483BA6}" presName="composite" presStyleCnt="0">
        <dgm:presLayoutVars>
          <dgm:chMax val="3"/>
          <dgm:animLvl val="lvl"/>
          <dgm:resizeHandles val="exact"/>
        </dgm:presLayoutVars>
      </dgm:prSet>
      <dgm:spPr/>
    </dgm:pt>
    <dgm:pt modelId="{EA3AEDB3-A511-42E5-96FF-8273E8104A49}" type="pres">
      <dgm:prSet presAssocID="{9DB9B35F-9827-4BB3-96C0-3EF128B3852C}" presName="gear1" presStyleLbl="node1" presStyleIdx="0" presStyleCnt="3">
        <dgm:presLayoutVars>
          <dgm:chMax val="1"/>
          <dgm:bulletEnabled val="1"/>
        </dgm:presLayoutVars>
      </dgm:prSet>
      <dgm:spPr/>
      <dgm:t>
        <a:bodyPr/>
        <a:lstStyle/>
        <a:p>
          <a:endParaRPr lang="zh-CN" altLang="en-US"/>
        </a:p>
      </dgm:t>
    </dgm:pt>
    <dgm:pt modelId="{0AB59AAB-8F8F-40C3-9097-9C32741074F6}" type="pres">
      <dgm:prSet presAssocID="{9DB9B35F-9827-4BB3-96C0-3EF128B3852C}" presName="gear1srcNode" presStyleLbl="node1" presStyleIdx="0" presStyleCnt="3"/>
      <dgm:spPr/>
      <dgm:t>
        <a:bodyPr/>
        <a:lstStyle/>
        <a:p>
          <a:endParaRPr lang="zh-CN" altLang="en-US"/>
        </a:p>
      </dgm:t>
    </dgm:pt>
    <dgm:pt modelId="{5257CE13-DBE6-41E7-901D-A7C275BA6037}" type="pres">
      <dgm:prSet presAssocID="{9DB9B35F-9827-4BB3-96C0-3EF128B3852C}" presName="gear1dstNode" presStyleLbl="node1" presStyleIdx="0" presStyleCnt="3"/>
      <dgm:spPr/>
      <dgm:t>
        <a:bodyPr/>
        <a:lstStyle/>
        <a:p>
          <a:endParaRPr lang="zh-CN" altLang="en-US"/>
        </a:p>
      </dgm:t>
    </dgm:pt>
    <dgm:pt modelId="{305D982D-5E31-49C8-80AD-2C90FF49B640}" type="pres">
      <dgm:prSet presAssocID="{F808ABB7-CC3C-4B59-9C09-75E8E79C81AA}" presName="gear2" presStyleLbl="node1" presStyleIdx="1" presStyleCnt="3">
        <dgm:presLayoutVars>
          <dgm:chMax val="1"/>
          <dgm:bulletEnabled val="1"/>
        </dgm:presLayoutVars>
      </dgm:prSet>
      <dgm:spPr/>
      <dgm:t>
        <a:bodyPr/>
        <a:lstStyle/>
        <a:p>
          <a:endParaRPr lang="zh-CN" altLang="en-US"/>
        </a:p>
      </dgm:t>
    </dgm:pt>
    <dgm:pt modelId="{6D368B0B-2047-47B9-9B88-B870927A34ED}" type="pres">
      <dgm:prSet presAssocID="{F808ABB7-CC3C-4B59-9C09-75E8E79C81AA}" presName="gear2srcNode" presStyleLbl="node1" presStyleIdx="1" presStyleCnt="3"/>
      <dgm:spPr/>
      <dgm:t>
        <a:bodyPr/>
        <a:lstStyle/>
        <a:p>
          <a:endParaRPr lang="zh-CN" altLang="en-US"/>
        </a:p>
      </dgm:t>
    </dgm:pt>
    <dgm:pt modelId="{4F998E77-B42B-4400-B958-4770A8C05772}" type="pres">
      <dgm:prSet presAssocID="{F808ABB7-CC3C-4B59-9C09-75E8E79C81AA}" presName="gear2dstNode" presStyleLbl="node1" presStyleIdx="1" presStyleCnt="3"/>
      <dgm:spPr/>
      <dgm:t>
        <a:bodyPr/>
        <a:lstStyle/>
        <a:p>
          <a:endParaRPr lang="zh-CN" altLang="en-US"/>
        </a:p>
      </dgm:t>
    </dgm:pt>
    <dgm:pt modelId="{109A0051-C322-4B47-A4DF-69D709267B68}" type="pres">
      <dgm:prSet presAssocID="{51794320-09C8-4AA3-911D-29A85AC9C8F1}" presName="gear3" presStyleLbl="node1" presStyleIdx="2" presStyleCnt="3"/>
      <dgm:spPr/>
      <dgm:t>
        <a:bodyPr/>
        <a:lstStyle/>
        <a:p>
          <a:endParaRPr lang="zh-CN" altLang="en-US"/>
        </a:p>
      </dgm:t>
    </dgm:pt>
    <dgm:pt modelId="{2E7FEADC-2A97-438D-B883-6399EC7AC7C1}" type="pres">
      <dgm:prSet presAssocID="{51794320-09C8-4AA3-911D-29A85AC9C8F1}" presName="gear3tx" presStyleLbl="node1" presStyleIdx="2" presStyleCnt="3">
        <dgm:presLayoutVars>
          <dgm:chMax val="1"/>
          <dgm:bulletEnabled val="1"/>
        </dgm:presLayoutVars>
      </dgm:prSet>
      <dgm:spPr/>
      <dgm:t>
        <a:bodyPr/>
        <a:lstStyle/>
        <a:p>
          <a:endParaRPr lang="zh-CN" altLang="en-US"/>
        </a:p>
      </dgm:t>
    </dgm:pt>
    <dgm:pt modelId="{58294890-99A3-49B1-81DC-1EFD52419C27}" type="pres">
      <dgm:prSet presAssocID="{51794320-09C8-4AA3-911D-29A85AC9C8F1}" presName="gear3srcNode" presStyleLbl="node1" presStyleIdx="2" presStyleCnt="3"/>
      <dgm:spPr/>
      <dgm:t>
        <a:bodyPr/>
        <a:lstStyle/>
        <a:p>
          <a:endParaRPr lang="zh-CN" altLang="en-US"/>
        </a:p>
      </dgm:t>
    </dgm:pt>
    <dgm:pt modelId="{AE192B12-8859-44DD-B73F-091BC8FDD4A8}" type="pres">
      <dgm:prSet presAssocID="{51794320-09C8-4AA3-911D-29A85AC9C8F1}" presName="gear3dstNode" presStyleLbl="node1" presStyleIdx="2" presStyleCnt="3"/>
      <dgm:spPr/>
      <dgm:t>
        <a:bodyPr/>
        <a:lstStyle/>
        <a:p>
          <a:endParaRPr lang="zh-CN" altLang="en-US"/>
        </a:p>
      </dgm:t>
    </dgm:pt>
    <dgm:pt modelId="{C6F630D2-3C7C-4B10-8431-F826B5C26C9A}" type="pres">
      <dgm:prSet presAssocID="{B9C597B1-37FF-44F7-8486-7AB6870BE61E}" presName="connector1" presStyleLbl="sibTrans2D1" presStyleIdx="0" presStyleCnt="3"/>
      <dgm:spPr/>
      <dgm:t>
        <a:bodyPr/>
        <a:lstStyle/>
        <a:p>
          <a:endParaRPr lang="zh-CN" altLang="en-US"/>
        </a:p>
      </dgm:t>
    </dgm:pt>
    <dgm:pt modelId="{2A2680DE-8EF4-40A9-9CC3-2F25F4E6DEF8}" type="pres">
      <dgm:prSet presAssocID="{4B783490-848F-4633-B7C0-B47A129A5640}" presName="connector2" presStyleLbl="sibTrans2D1" presStyleIdx="1" presStyleCnt="3"/>
      <dgm:spPr/>
      <dgm:t>
        <a:bodyPr/>
        <a:lstStyle/>
        <a:p>
          <a:endParaRPr lang="zh-CN" altLang="en-US"/>
        </a:p>
      </dgm:t>
    </dgm:pt>
    <dgm:pt modelId="{B2BB98CF-350C-4B72-8617-138BEF4DEAC3}" type="pres">
      <dgm:prSet presAssocID="{DA0A345D-912B-489E-8242-A7347F8FF900}" presName="connector3" presStyleLbl="sibTrans2D1" presStyleIdx="2" presStyleCnt="3"/>
      <dgm:spPr/>
      <dgm:t>
        <a:bodyPr/>
        <a:lstStyle/>
        <a:p>
          <a:endParaRPr lang="zh-CN" altLang="en-US"/>
        </a:p>
      </dgm:t>
    </dgm:pt>
  </dgm:ptLst>
  <dgm:cxnLst>
    <dgm:cxn modelId="{64A9AE8E-A309-477F-8E52-45D9ECBDBD42}" type="presOf" srcId="{DA0A345D-912B-489E-8242-A7347F8FF900}" destId="{B2BB98CF-350C-4B72-8617-138BEF4DEAC3}" srcOrd="0" destOrd="0" presId="urn:microsoft.com/office/officeart/2005/8/layout/gear1"/>
    <dgm:cxn modelId="{B0BFDB59-5684-4A87-8253-8EB10F4CCD26}" type="presOf" srcId="{9DB9B35F-9827-4BB3-96C0-3EF128B3852C}" destId="{5257CE13-DBE6-41E7-901D-A7C275BA6037}" srcOrd="2" destOrd="0" presId="urn:microsoft.com/office/officeart/2005/8/layout/gear1"/>
    <dgm:cxn modelId="{33294E5B-EF03-40BA-970F-1B50B590C2E1}" type="presOf" srcId="{51794320-09C8-4AA3-911D-29A85AC9C8F1}" destId="{2E7FEADC-2A97-438D-B883-6399EC7AC7C1}" srcOrd="1" destOrd="0" presId="urn:microsoft.com/office/officeart/2005/8/layout/gear1"/>
    <dgm:cxn modelId="{C9E53EA7-74C1-4D19-8916-84D5DB0E46D6}" type="presOf" srcId="{9DB9B35F-9827-4BB3-96C0-3EF128B3852C}" destId="{0AB59AAB-8F8F-40C3-9097-9C32741074F6}" srcOrd="1" destOrd="0" presId="urn:microsoft.com/office/officeart/2005/8/layout/gear1"/>
    <dgm:cxn modelId="{B5011D2C-4727-45B0-B536-AD644C145272}" type="presOf" srcId="{4B783490-848F-4633-B7C0-B47A129A5640}" destId="{2A2680DE-8EF4-40A9-9CC3-2F25F4E6DEF8}" srcOrd="0" destOrd="0" presId="urn:microsoft.com/office/officeart/2005/8/layout/gear1"/>
    <dgm:cxn modelId="{902BC581-FDD7-4F88-854A-CC7103AAA684}" srcId="{AE3BAA59-1228-4D7A-B413-3DB0D7483BA6}" destId="{51794320-09C8-4AA3-911D-29A85AC9C8F1}" srcOrd="2" destOrd="0" parTransId="{55494DA1-1747-4A0D-B4A1-AFE3968A83A2}" sibTransId="{DA0A345D-912B-489E-8242-A7347F8FF900}"/>
    <dgm:cxn modelId="{E0E03781-C151-410F-B78F-B9B53C8B9835}" type="presOf" srcId="{51794320-09C8-4AA3-911D-29A85AC9C8F1}" destId="{109A0051-C322-4B47-A4DF-69D709267B68}" srcOrd="0" destOrd="0" presId="urn:microsoft.com/office/officeart/2005/8/layout/gear1"/>
    <dgm:cxn modelId="{EAB0C8A4-A8AF-483A-BA37-15633790DC93}" srcId="{AE3BAA59-1228-4D7A-B413-3DB0D7483BA6}" destId="{9DB9B35F-9827-4BB3-96C0-3EF128B3852C}" srcOrd="0" destOrd="0" parTransId="{FCFD163F-8BA4-4B8A-B11C-C5E72512A215}" sibTransId="{B9C597B1-37FF-44F7-8486-7AB6870BE61E}"/>
    <dgm:cxn modelId="{0632F517-8546-41B9-9772-2C57919C6163}" type="presOf" srcId="{F808ABB7-CC3C-4B59-9C09-75E8E79C81AA}" destId="{4F998E77-B42B-4400-B958-4770A8C05772}" srcOrd="2" destOrd="0" presId="urn:microsoft.com/office/officeart/2005/8/layout/gear1"/>
    <dgm:cxn modelId="{5DB76203-8FEB-4A88-AFB6-E4BB0AE95C90}" type="presOf" srcId="{F808ABB7-CC3C-4B59-9C09-75E8E79C81AA}" destId="{6D368B0B-2047-47B9-9B88-B870927A34ED}" srcOrd="1" destOrd="0" presId="urn:microsoft.com/office/officeart/2005/8/layout/gear1"/>
    <dgm:cxn modelId="{F0F7DAB3-9B22-4480-9D77-69F5F88932D8}" type="presOf" srcId="{51794320-09C8-4AA3-911D-29A85AC9C8F1}" destId="{AE192B12-8859-44DD-B73F-091BC8FDD4A8}" srcOrd="3" destOrd="0" presId="urn:microsoft.com/office/officeart/2005/8/layout/gear1"/>
    <dgm:cxn modelId="{2602CFB9-3854-47E5-824E-0BE902A8754D}" type="presOf" srcId="{9DB9B35F-9827-4BB3-96C0-3EF128B3852C}" destId="{EA3AEDB3-A511-42E5-96FF-8273E8104A49}" srcOrd="0" destOrd="0" presId="urn:microsoft.com/office/officeart/2005/8/layout/gear1"/>
    <dgm:cxn modelId="{AFFD46D8-2B97-4F35-BC8F-08664694E62F}" type="presOf" srcId="{AE3BAA59-1228-4D7A-B413-3DB0D7483BA6}" destId="{0AC8625E-89D6-4F02-9F7B-92F5E11D3359}" srcOrd="0" destOrd="0" presId="urn:microsoft.com/office/officeart/2005/8/layout/gear1"/>
    <dgm:cxn modelId="{2278C4F7-26B2-4ADA-8BC9-4694AFF9FF8B}" type="presOf" srcId="{F808ABB7-CC3C-4B59-9C09-75E8E79C81AA}" destId="{305D982D-5E31-49C8-80AD-2C90FF49B640}" srcOrd="0" destOrd="0" presId="urn:microsoft.com/office/officeart/2005/8/layout/gear1"/>
    <dgm:cxn modelId="{1590CAD4-D402-4149-8219-3BCE3BD9F9F2}" type="presOf" srcId="{B9C597B1-37FF-44F7-8486-7AB6870BE61E}" destId="{C6F630D2-3C7C-4B10-8431-F826B5C26C9A}" srcOrd="0" destOrd="0" presId="urn:microsoft.com/office/officeart/2005/8/layout/gear1"/>
    <dgm:cxn modelId="{FE2C6E18-AB2B-4D0F-A3D0-26A49A49F3DC}" srcId="{AE3BAA59-1228-4D7A-B413-3DB0D7483BA6}" destId="{F808ABB7-CC3C-4B59-9C09-75E8E79C81AA}" srcOrd="1" destOrd="0" parTransId="{DCBBD343-A5E6-4D15-88A7-088EF303F3EF}" sibTransId="{4B783490-848F-4633-B7C0-B47A129A5640}"/>
    <dgm:cxn modelId="{41589519-8560-4934-996C-3614B83E0F32}" type="presOf" srcId="{51794320-09C8-4AA3-911D-29A85AC9C8F1}" destId="{58294890-99A3-49B1-81DC-1EFD52419C27}" srcOrd="2" destOrd="0" presId="urn:microsoft.com/office/officeart/2005/8/layout/gear1"/>
    <dgm:cxn modelId="{065E9531-3CD4-4AA1-85BA-9F20EFEDB1BC}" type="presParOf" srcId="{0AC8625E-89D6-4F02-9F7B-92F5E11D3359}" destId="{EA3AEDB3-A511-42E5-96FF-8273E8104A49}" srcOrd="0" destOrd="0" presId="urn:microsoft.com/office/officeart/2005/8/layout/gear1"/>
    <dgm:cxn modelId="{9993F0D4-75ED-4530-8A41-CA4A65CD1511}" type="presParOf" srcId="{0AC8625E-89D6-4F02-9F7B-92F5E11D3359}" destId="{0AB59AAB-8F8F-40C3-9097-9C32741074F6}" srcOrd="1" destOrd="0" presId="urn:microsoft.com/office/officeart/2005/8/layout/gear1"/>
    <dgm:cxn modelId="{F367B308-8CFC-4754-89A3-1438B1D1566C}" type="presParOf" srcId="{0AC8625E-89D6-4F02-9F7B-92F5E11D3359}" destId="{5257CE13-DBE6-41E7-901D-A7C275BA6037}" srcOrd="2" destOrd="0" presId="urn:microsoft.com/office/officeart/2005/8/layout/gear1"/>
    <dgm:cxn modelId="{277B8B67-7ED3-48CC-ADEB-69AC429FE3DC}" type="presParOf" srcId="{0AC8625E-89D6-4F02-9F7B-92F5E11D3359}" destId="{305D982D-5E31-49C8-80AD-2C90FF49B640}" srcOrd="3" destOrd="0" presId="urn:microsoft.com/office/officeart/2005/8/layout/gear1"/>
    <dgm:cxn modelId="{651B61E3-BFB9-4F01-A57E-53C41C1C2D04}" type="presParOf" srcId="{0AC8625E-89D6-4F02-9F7B-92F5E11D3359}" destId="{6D368B0B-2047-47B9-9B88-B870927A34ED}" srcOrd="4" destOrd="0" presId="urn:microsoft.com/office/officeart/2005/8/layout/gear1"/>
    <dgm:cxn modelId="{BB226531-C67F-47F7-9DF4-39A097615DC5}" type="presParOf" srcId="{0AC8625E-89D6-4F02-9F7B-92F5E11D3359}" destId="{4F998E77-B42B-4400-B958-4770A8C05772}" srcOrd="5" destOrd="0" presId="urn:microsoft.com/office/officeart/2005/8/layout/gear1"/>
    <dgm:cxn modelId="{653A1ADC-56A9-49CF-B2C0-A729A6C2C61C}" type="presParOf" srcId="{0AC8625E-89D6-4F02-9F7B-92F5E11D3359}" destId="{109A0051-C322-4B47-A4DF-69D709267B68}" srcOrd="6" destOrd="0" presId="urn:microsoft.com/office/officeart/2005/8/layout/gear1"/>
    <dgm:cxn modelId="{39925F68-3C69-4B3A-A583-05559CD2FA15}" type="presParOf" srcId="{0AC8625E-89D6-4F02-9F7B-92F5E11D3359}" destId="{2E7FEADC-2A97-438D-B883-6399EC7AC7C1}" srcOrd="7" destOrd="0" presId="urn:microsoft.com/office/officeart/2005/8/layout/gear1"/>
    <dgm:cxn modelId="{DE9DE9E1-4433-4ECE-88C0-BFE1E01A1A4D}" type="presParOf" srcId="{0AC8625E-89D6-4F02-9F7B-92F5E11D3359}" destId="{58294890-99A3-49B1-81DC-1EFD52419C27}" srcOrd="8" destOrd="0" presId="urn:microsoft.com/office/officeart/2005/8/layout/gear1"/>
    <dgm:cxn modelId="{350F2150-9BD1-4F75-947F-E2D342DA2E16}" type="presParOf" srcId="{0AC8625E-89D6-4F02-9F7B-92F5E11D3359}" destId="{AE192B12-8859-44DD-B73F-091BC8FDD4A8}" srcOrd="9" destOrd="0" presId="urn:microsoft.com/office/officeart/2005/8/layout/gear1"/>
    <dgm:cxn modelId="{1078EAEE-27B1-4B0A-B594-7320997AD1E3}" type="presParOf" srcId="{0AC8625E-89D6-4F02-9F7B-92F5E11D3359}" destId="{C6F630D2-3C7C-4B10-8431-F826B5C26C9A}" srcOrd="10" destOrd="0" presId="urn:microsoft.com/office/officeart/2005/8/layout/gear1"/>
    <dgm:cxn modelId="{45D2F67F-DAEE-46CF-9AAF-C2ABFC7FF5D3}" type="presParOf" srcId="{0AC8625E-89D6-4F02-9F7B-92F5E11D3359}" destId="{2A2680DE-8EF4-40A9-9CC3-2F25F4E6DEF8}" srcOrd="11" destOrd="0" presId="urn:microsoft.com/office/officeart/2005/8/layout/gear1"/>
    <dgm:cxn modelId="{72935034-0C7C-41C9-AC3B-466FC5822C14}" type="presParOf" srcId="{0AC8625E-89D6-4F02-9F7B-92F5E11D3359}" destId="{B2BB98CF-350C-4B72-8617-138BEF4DEAC3}" srcOrd="12" destOrd="0" presId="urn:microsoft.com/office/officeart/2005/8/layout/gear1"/>
  </dgm:cxnLst>
  <dgm:bg/>
  <dgm:whole/>
</dgm:dataModel>
</file>

<file path=ppt/diagrams/data4.xml><?xml version="1.0" encoding="utf-8"?>
<dgm:dataModel xmlns:dgm="http://schemas.openxmlformats.org/drawingml/2006/diagram" xmlns:a="http://schemas.openxmlformats.org/drawingml/2006/main">
  <dgm:ptLst>
    <dgm:pt modelId="{550E738F-AA14-456C-BD9F-6E1F0BCBAC57}"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zh-CN" altLang="en-US"/>
        </a:p>
      </dgm:t>
    </dgm:pt>
    <dgm:pt modelId="{5822C01A-02DA-43EA-83A8-D9B05EA70C05}">
      <dgm:prSet phldrT="[文本]"/>
      <dgm:spPr/>
      <dgm:t>
        <a:bodyPr/>
        <a:lstStyle/>
        <a:p>
          <a:r>
            <a:rPr lang="zh-CN" altLang="en-US" dirty="0" smtClean="0">
              <a:latin typeface="黑体" panose="02010609060101010101" pitchFamily="49" charset="-122"/>
              <a:ea typeface="黑体" panose="02010609060101010101" pitchFamily="49" charset="-122"/>
            </a:rPr>
            <a:t>思想认识</a:t>
          </a:r>
          <a:endParaRPr lang="zh-CN" altLang="en-US" dirty="0">
            <a:latin typeface="黑体" panose="02010609060101010101" pitchFamily="49" charset="-122"/>
            <a:ea typeface="黑体" panose="02010609060101010101" pitchFamily="49" charset="-122"/>
          </a:endParaRPr>
        </a:p>
      </dgm:t>
    </dgm:pt>
    <dgm:pt modelId="{C52E54CA-7AF7-4F69-8851-9DF23EBF7E01}" cxnId="{F07CAFBF-2A7A-4776-A0AA-F26546D9F1AC}" type="parTrans">
      <dgm:prSet/>
      <dgm:spPr/>
      <dgm:t>
        <a:bodyPr/>
        <a:lstStyle/>
        <a:p>
          <a:endParaRPr lang="zh-CN" altLang="en-US">
            <a:latin typeface="黑体" panose="02010609060101010101" pitchFamily="49" charset="-122"/>
            <a:ea typeface="黑体" panose="02010609060101010101" pitchFamily="49" charset="-122"/>
          </a:endParaRPr>
        </a:p>
      </dgm:t>
    </dgm:pt>
    <dgm:pt modelId="{EA016221-CC16-4902-A7D9-6CEDDF5A602C}" cxnId="{F07CAFBF-2A7A-4776-A0AA-F26546D9F1AC}" type="sibTrans">
      <dgm:prSet/>
      <dgm:spPr/>
      <dgm:t>
        <a:bodyPr/>
        <a:lstStyle/>
        <a:p>
          <a:endParaRPr lang="zh-CN" altLang="en-US">
            <a:latin typeface="黑体" panose="02010609060101010101" pitchFamily="49" charset="-122"/>
            <a:ea typeface="黑体" panose="02010609060101010101" pitchFamily="49" charset="-122"/>
          </a:endParaRPr>
        </a:p>
      </dgm:t>
    </dgm:pt>
    <dgm:pt modelId="{9C47C98D-EB98-47A7-9561-27AE1DA0F1D7}">
      <dgm:prSet phldrT="[文本]"/>
      <dgm:spPr/>
      <dgm:t>
        <a:bodyPr/>
        <a:lstStyle/>
        <a:p>
          <a:r>
            <a:rPr lang="zh-CN" altLang="en-US" dirty="0" smtClean="0">
              <a:latin typeface="黑体" panose="02010609060101010101" pitchFamily="49" charset="-122"/>
              <a:ea typeface="黑体" panose="02010609060101010101" pitchFamily="49" charset="-122"/>
            </a:rPr>
            <a:t>业务能力</a:t>
          </a:r>
          <a:endParaRPr lang="zh-CN" altLang="en-US" dirty="0">
            <a:latin typeface="黑体" panose="02010609060101010101" pitchFamily="49" charset="-122"/>
            <a:ea typeface="黑体" panose="02010609060101010101" pitchFamily="49" charset="-122"/>
          </a:endParaRPr>
        </a:p>
      </dgm:t>
    </dgm:pt>
    <dgm:pt modelId="{A2051C30-30E0-41C5-8DDF-67DBE286A4C5}" cxnId="{751793A4-AFE6-41FA-B63A-ACD8AE539A10}" type="parTrans">
      <dgm:prSet/>
      <dgm:spPr/>
      <dgm:t>
        <a:bodyPr/>
        <a:lstStyle/>
        <a:p>
          <a:endParaRPr lang="zh-CN" altLang="en-US">
            <a:latin typeface="黑体" panose="02010609060101010101" pitchFamily="49" charset="-122"/>
            <a:ea typeface="黑体" panose="02010609060101010101" pitchFamily="49" charset="-122"/>
          </a:endParaRPr>
        </a:p>
      </dgm:t>
    </dgm:pt>
    <dgm:pt modelId="{3BB0F00B-80AC-4287-959F-70859584065A}" cxnId="{751793A4-AFE6-41FA-B63A-ACD8AE539A10}" type="sibTrans">
      <dgm:prSet/>
      <dgm:spPr/>
      <dgm:t>
        <a:bodyPr/>
        <a:lstStyle/>
        <a:p>
          <a:endParaRPr lang="zh-CN" altLang="en-US">
            <a:latin typeface="黑体" panose="02010609060101010101" pitchFamily="49" charset="-122"/>
            <a:ea typeface="黑体" panose="02010609060101010101" pitchFamily="49" charset="-122"/>
          </a:endParaRPr>
        </a:p>
      </dgm:t>
    </dgm:pt>
    <dgm:pt modelId="{4F857B58-493E-43BA-8578-E2220A38F14B}">
      <dgm:prSet phldrT="[文本]"/>
      <dgm:spPr/>
      <dgm:t>
        <a:bodyPr/>
        <a:lstStyle/>
        <a:p>
          <a:r>
            <a:rPr lang="zh-CN" altLang="en-US" dirty="0" smtClean="0">
              <a:latin typeface="黑体" panose="02010609060101010101" pitchFamily="49" charset="-122"/>
              <a:ea typeface="黑体" panose="02010609060101010101" pitchFamily="49" charset="-122"/>
            </a:rPr>
            <a:t>示范引领</a:t>
          </a:r>
          <a:endParaRPr lang="zh-CN" altLang="en-US" dirty="0">
            <a:latin typeface="黑体" panose="02010609060101010101" pitchFamily="49" charset="-122"/>
            <a:ea typeface="黑体" panose="02010609060101010101" pitchFamily="49" charset="-122"/>
          </a:endParaRPr>
        </a:p>
      </dgm:t>
    </dgm:pt>
    <dgm:pt modelId="{FA97865C-B477-4FA3-8C3F-D0DE1264C702}" cxnId="{7DEB9A5D-1461-45DF-BE31-E3B46493A4A7}" type="parTrans">
      <dgm:prSet/>
      <dgm:spPr/>
      <dgm:t>
        <a:bodyPr/>
        <a:lstStyle/>
        <a:p>
          <a:endParaRPr lang="zh-CN" altLang="en-US">
            <a:latin typeface="黑体" panose="02010609060101010101" pitchFamily="49" charset="-122"/>
            <a:ea typeface="黑体" panose="02010609060101010101" pitchFamily="49" charset="-122"/>
          </a:endParaRPr>
        </a:p>
      </dgm:t>
    </dgm:pt>
    <dgm:pt modelId="{8F316756-509C-4E53-9671-87D985B3D9B1}" cxnId="{7DEB9A5D-1461-45DF-BE31-E3B46493A4A7}" type="sibTrans">
      <dgm:prSet/>
      <dgm:spPr/>
      <dgm:t>
        <a:bodyPr/>
        <a:lstStyle/>
        <a:p>
          <a:endParaRPr lang="zh-CN" altLang="en-US">
            <a:latin typeface="黑体" panose="02010609060101010101" pitchFamily="49" charset="-122"/>
            <a:ea typeface="黑体" panose="02010609060101010101" pitchFamily="49" charset="-122"/>
          </a:endParaRPr>
        </a:p>
      </dgm:t>
    </dgm:pt>
    <dgm:pt modelId="{9C67FBE3-DBB0-4098-8629-43D8F89FE1B4}">
      <dgm:prSet phldrT="[文本]"/>
      <dgm:spPr/>
      <dgm:t>
        <a:bodyPr/>
        <a:lstStyle/>
        <a:p>
          <a:r>
            <a:rPr lang="zh-CN" dirty="0" smtClean="0">
              <a:latin typeface="黑体" panose="02010609060101010101" pitchFamily="49" charset="-122"/>
              <a:ea typeface="黑体" panose="02010609060101010101" pitchFamily="49" charset="-122"/>
            </a:rPr>
            <a:t>思想觉悟高、业务能力成熟的</a:t>
          </a:r>
          <a:r>
            <a:rPr lang="zh-CN" altLang="en-US" dirty="0" smtClean="0">
              <a:latin typeface="黑体" panose="02010609060101010101" pitchFamily="49" charset="-122"/>
              <a:ea typeface="黑体" panose="02010609060101010101" pitchFamily="49" charset="-122"/>
            </a:rPr>
            <a:t>新</a:t>
          </a:r>
          <a:r>
            <a:rPr lang="zh-CN" dirty="0" smtClean="0">
              <a:latin typeface="黑体" panose="02010609060101010101" pitchFamily="49" charset="-122"/>
              <a:ea typeface="黑体" panose="02010609060101010101" pitchFamily="49" charset="-122"/>
            </a:rPr>
            <a:t>班主任</a:t>
          </a:r>
          <a:endParaRPr lang="zh-CN" altLang="en-US" dirty="0">
            <a:latin typeface="黑体" panose="02010609060101010101" pitchFamily="49" charset="-122"/>
            <a:ea typeface="黑体" panose="02010609060101010101" pitchFamily="49" charset="-122"/>
          </a:endParaRPr>
        </a:p>
      </dgm:t>
    </dgm:pt>
    <dgm:pt modelId="{03BD4848-F090-4308-AB4E-2E2DB8E92FB2}" cxnId="{78D5789F-5DDF-489A-9A58-E71D6B0D2637}" type="parTrans">
      <dgm:prSet/>
      <dgm:spPr/>
      <dgm:t>
        <a:bodyPr/>
        <a:lstStyle/>
        <a:p>
          <a:endParaRPr lang="zh-CN" altLang="en-US">
            <a:latin typeface="黑体" panose="02010609060101010101" pitchFamily="49" charset="-122"/>
            <a:ea typeface="黑体" panose="02010609060101010101" pitchFamily="49" charset="-122"/>
          </a:endParaRPr>
        </a:p>
      </dgm:t>
    </dgm:pt>
    <dgm:pt modelId="{55181A04-77AF-4C94-B051-D28C21B0941B}" cxnId="{78D5789F-5DDF-489A-9A58-E71D6B0D2637}" type="sibTrans">
      <dgm:prSet/>
      <dgm:spPr/>
      <dgm:t>
        <a:bodyPr/>
        <a:lstStyle/>
        <a:p>
          <a:endParaRPr lang="zh-CN" altLang="en-US">
            <a:latin typeface="黑体" panose="02010609060101010101" pitchFamily="49" charset="-122"/>
            <a:ea typeface="黑体" panose="02010609060101010101" pitchFamily="49" charset="-122"/>
          </a:endParaRPr>
        </a:p>
      </dgm:t>
    </dgm:pt>
    <dgm:pt modelId="{8A8034DF-AEB5-4E89-ABD6-04B728F399D4}" type="pres">
      <dgm:prSet presAssocID="{550E738F-AA14-456C-BD9F-6E1F0BCBAC57}" presName="Name0" presStyleCnt="0">
        <dgm:presLayoutVars>
          <dgm:chMax val="4"/>
          <dgm:resizeHandles val="exact"/>
        </dgm:presLayoutVars>
      </dgm:prSet>
      <dgm:spPr/>
      <dgm:t>
        <a:bodyPr/>
        <a:lstStyle/>
        <a:p>
          <a:endParaRPr lang="zh-CN" altLang="en-US"/>
        </a:p>
      </dgm:t>
    </dgm:pt>
    <dgm:pt modelId="{FCEE8A82-9C93-4CAD-885B-87FBED01C9EE}" type="pres">
      <dgm:prSet presAssocID="{550E738F-AA14-456C-BD9F-6E1F0BCBAC57}" presName="ellipse" presStyleLbl="trBgShp" presStyleIdx="0" presStyleCnt="1"/>
      <dgm:spPr/>
    </dgm:pt>
    <dgm:pt modelId="{7364863D-836E-48CE-9503-F6F5FAA47939}" type="pres">
      <dgm:prSet presAssocID="{550E738F-AA14-456C-BD9F-6E1F0BCBAC57}" presName="arrow1" presStyleLbl="fgShp" presStyleIdx="0" presStyleCnt="1"/>
      <dgm:spPr/>
    </dgm:pt>
    <dgm:pt modelId="{D32769AA-E456-4F76-8A24-E9C28A45D2B6}" type="pres">
      <dgm:prSet presAssocID="{550E738F-AA14-456C-BD9F-6E1F0BCBAC57}" presName="rectangle" presStyleLbl="revTx" presStyleIdx="0" presStyleCnt="1">
        <dgm:presLayoutVars>
          <dgm:bulletEnabled val="1"/>
        </dgm:presLayoutVars>
      </dgm:prSet>
      <dgm:spPr/>
      <dgm:t>
        <a:bodyPr/>
        <a:lstStyle/>
        <a:p>
          <a:endParaRPr lang="zh-CN" altLang="en-US"/>
        </a:p>
      </dgm:t>
    </dgm:pt>
    <dgm:pt modelId="{31FD56FD-80D9-4F53-A71C-70531EE84F98}" type="pres">
      <dgm:prSet presAssocID="{9C47C98D-EB98-47A7-9561-27AE1DA0F1D7}" presName="item1" presStyleLbl="node1" presStyleIdx="0" presStyleCnt="3">
        <dgm:presLayoutVars>
          <dgm:bulletEnabled val="1"/>
        </dgm:presLayoutVars>
      </dgm:prSet>
      <dgm:spPr/>
      <dgm:t>
        <a:bodyPr/>
        <a:lstStyle/>
        <a:p>
          <a:endParaRPr lang="zh-CN" altLang="en-US"/>
        </a:p>
      </dgm:t>
    </dgm:pt>
    <dgm:pt modelId="{786AEED5-C081-44B7-94E0-795165D6CAE0}" type="pres">
      <dgm:prSet presAssocID="{4F857B58-493E-43BA-8578-E2220A38F14B}" presName="item2" presStyleLbl="node1" presStyleIdx="1" presStyleCnt="3">
        <dgm:presLayoutVars>
          <dgm:bulletEnabled val="1"/>
        </dgm:presLayoutVars>
      </dgm:prSet>
      <dgm:spPr/>
      <dgm:t>
        <a:bodyPr/>
        <a:lstStyle/>
        <a:p>
          <a:endParaRPr lang="zh-CN" altLang="en-US"/>
        </a:p>
      </dgm:t>
    </dgm:pt>
    <dgm:pt modelId="{6AD27F10-50C8-47C5-8161-6E6F46E4BA0A}" type="pres">
      <dgm:prSet presAssocID="{9C67FBE3-DBB0-4098-8629-43D8F89FE1B4}" presName="item3" presStyleLbl="node1" presStyleIdx="2" presStyleCnt="3">
        <dgm:presLayoutVars>
          <dgm:bulletEnabled val="1"/>
        </dgm:presLayoutVars>
      </dgm:prSet>
      <dgm:spPr/>
      <dgm:t>
        <a:bodyPr/>
        <a:lstStyle/>
        <a:p>
          <a:endParaRPr lang="zh-CN" altLang="en-US"/>
        </a:p>
      </dgm:t>
    </dgm:pt>
    <dgm:pt modelId="{4EA4A004-59CC-47D2-9F18-C87ADB7F0197}" type="pres">
      <dgm:prSet presAssocID="{550E738F-AA14-456C-BD9F-6E1F0BCBAC57}" presName="funnel" presStyleLbl="trAlignAcc1" presStyleIdx="0" presStyleCnt="1"/>
      <dgm:spPr/>
    </dgm:pt>
  </dgm:ptLst>
  <dgm:cxnLst>
    <dgm:cxn modelId="{F07CAFBF-2A7A-4776-A0AA-F26546D9F1AC}" srcId="{550E738F-AA14-456C-BD9F-6E1F0BCBAC57}" destId="{5822C01A-02DA-43EA-83A8-D9B05EA70C05}" srcOrd="0" destOrd="0" parTransId="{C52E54CA-7AF7-4F69-8851-9DF23EBF7E01}" sibTransId="{EA016221-CC16-4902-A7D9-6CEDDF5A602C}"/>
    <dgm:cxn modelId="{0ACB683D-FF4A-4119-9C88-07FC4B255861}" type="presOf" srcId="{4F857B58-493E-43BA-8578-E2220A38F14B}" destId="{31FD56FD-80D9-4F53-A71C-70531EE84F98}" srcOrd="0" destOrd="0" presId="urn:microsoft.com/office/officeart/2005/8/layout/funnel1"/>
    <dgm:cxn modelId="{FC452BE7-E65C-4046-900B-946CDBDBD89C}" type="presOf" srcId="{9C47C98D-EB98-47A7-9561-27AE1DA0F1D7}" destId="{786AEED5-C081-44B7-94E0-795165D6CAE0}" srcOrd="0" destOrd="0" presId="urn:microsoft.com/office/officeart/2005/8/layout/funnel1"/>
    <dgm:cxn modelId="{C500DF1C-9DB8-4D51-8F37-2AB108D291F5}" type="presOf" srcId="{5822C01A-02DA-43EA-83A8-D9B05EA70C05}" destId="{6AD27F10-50C8-47C5-8161-6E6F46E4BA0A}" srcOrd="0" destOrd="0" presId="urn:microsoft.com/office/officeart/2005/8/layout/funnel1"/>
    <dgm:cxn modelId="{CF58BB29-72E8-4C04-B15E-C8B4AFE5559B}" type="presOf" srcId="{9C67FBE3-DBB0-4098-8629-43D8F89FE1B4}" destId="{D32769AA-E456-4F76-8A24-E9C28A45D2B6}" srcOrd="0" destOrd="0" presId="urn:microsoft.com/office/officeart/2005/8/layout/funnel1"/>
    <dgm:cxn modelId="{751793A4-AFE6-41FA-B63A-ACD8AE539A10}" srcId="{550E738F-AA14-456C-BD9F-6E1F0BCBAC57}" destId="{9C47C98D-EB98-47A7-9561-27AE1DA0F1D7}" srcOrd="1" destOrd="0" parTransId="{A2051C30-30E0-41C5-8DDF-67DBE286A4C5}" sibTransId="{3BB0F00B-80AC-4287-959F-70859584065A}"/>
    <dgm:cxn modelId="{78D5789F-5DDF-489A-9A58-E71D6B0D2637}" srcId="{550E738F-AA14-456C-BD9F-6E1F0BCBAC57}" destId="{9C67FBE3-DBB0-4098-8629-43D8F89FE1B4}" srcOrd="3" destOrd="0" parTransId="{03BD4848-F090-4308-AB4E-2E2DB8E92FB2}" sibTransId="{55181A04-77AF-4C94-B051-D28C21B0941B}"/>
    <dgm:cxn modelId="{7DEB9A5D-1461-45DF-BE31-E3B46493A4A7}" srcId="{550E738F-AA14-456C-BD9F-6E1F0BCBAC57}" destId="{4F857B58-493E-43BA-8578-E2220A38F14B}" srcOrd="2" destOrd="0" parTransId="{FA97865C-B477-4FA3-8C3F-D0DE1264C702}" sibTransId="{8F316756-509C-4E53-9671-87D985B3D9B1}"/>
    <dgm:cxn modelId="{05E9DD17-1833-4E23-B69E-8183FC5BB26F}" type="presOf" srcId="{550E738F-AA14-456C-BD9F-6E1F0BCBAC57}" destId="{8A8034DF-AEB5-4E89-ABD6-04B728F399D4}" srcOrd="0" destOrd="0" presId="urn:microsoft.com/office/officeart/2005/8/layout/funnel1"/>
    <dgm:cxn modelId="{F0FEEA5F-3F08-4CDB-9700-6DBFA7DE8979}" type="presParOf" srcId="{8A8034DF-AEB5-4E89-ABD6-04B728F399D4}" destId="{FCEE8A82-9C93-4CAD-885B-87FBED01C9EE}" srcOrd="0" destOrd="0" presId="urn:microsoft.com/office/officeart/2005/8/layout/funnel1"/>
    <dgm:cxn modelId="{B9C18AF0-41EC-45CE-B70E-C54EF9E262AC}" type="presParOf" srcId="{8A8034DF-AEB5-4E89-ABD6-04B728F399D4}" destId="{7364863D-836E-48CE-9503-F6F5FAA47939}" srcOrd="1" destOrd="0" presId="urn:microsoft.com/office/officeart/2005/8/layout/funnel1"/>
    <dgm:cxn modelId="{E29BB4B8-2CC9-421B-8C6A-1375080D6953}" type="presParOf" srcId="{8A8034DF-AEB5-4E89-ABD6-04B728F399D4}" destId="{D32769AA-E456-4F76-8A24-E9C28A45D2B6}" srcOrd="2" destOrd="0" presId="urn:microsoft.com/office/officeart/2005/8/layout/funnel1"/>
    <dgm:cxn modelId="{95AB2658-EDC8-41B7-8F93-C4C819950904}" type="presParOf" srcId="{8A8034DF-AEB5-4E89-ABD6-04B728F399D4}" destId="{31FD56FD-80D9-4F53-A71C-70531EE84F98}" srcOrd="3" destOrd="0" presId="urn:microsoft.com/office/officeart/2005/8/layout/funnel1"/>
    <dgm:cxn modelId="{0B937D96-4EA1-4363-B8FC-873BC14C9BA3}" type="presParOf" srcId="{8A8034DF-AEB5-4E89-ABD6-04B728F399D4}" destId="{786AEED5-C081-44B7-94E0-795165D6CAE0}" srcOrd="4" destOrd="0" presId="urn:microsoft.com/office/officeart/2005/8/layout/funnel1"/>
    <dgm:cxn modelId="{73967A84-1583-4CAB-9621-51A6DC891820}" type="presParOf" srcId="{8A8034DF-AEB5-4E89-ABD6-04B728F399D4}" destId="{6AD27F10-50C8-47C5-8161-6E6F46E4BA0A}" srcOrd="5" destOrd="0" presId="urn:microsoft.com/office/officeart/2005/8/layout/funnel1"/>
    <dgm:cxn modelId="{E9E6E3FC-2F02-4DD4-B1E0-274E0473100E}" type="presParOf" srcId="{8A8034DF-AEB5-4E89-ABD6-04B728F399D4}" destId="{4EA4A004-59CC-47D2-9F18-C87ADB7F0197}" srcOrd="6" destOrd="0" presId="urn:microsoft.com/office/officeart/2005/8/layout/funnel1"/>
  </dgm:cxnLst>
  <dgm:bg/>
  <dgm:whole/>
</dgm:dataModel>
</file>

<file path=ppt/diagrams/data5.xml><?xml version="1.0" encoding="utf-8"?>
<dgm:dataModel xmlns:dgm="http://schemas.openxmlformats.org/drawingml/2006/diagram" xmlns:a="http://schemas.openxmlformats.org/drawingml/2006/main">
  <dgm:ptLst>
    <dgm:pt modelId="{33025ABE-DD87-41D5-93FA-E66C9BAF013D}" type="doc">
      <dgm:prSet loTypeId="urn:microsoft.com/office/officeart/2005/8/layout/radial6" loCatId="cycle" qsTypeId="urn:microsoft.com/office/officeart/2005/8/quickstyle/simple2" qsCatId="simple" csTypeId="urn:microsoft.com/office/officeart/2005/8/colors/accent1_4" csCatId="accent1" phldr="1"/>
      <dgm:spPr/>
      <dgm:t>
        <a:bodyPr/>
        <a:lstStyle/>
        <a:p>
          <a:endParaRPr lang="zh-CN" altLang="en-US"/>
        </a:p>
      </dgm:t>
    </dgm:pt>
    <dgm:pt modelId="{D5471719-42FF-4190-A045-CC1691C581A3}">
      <dgm:prSet phldrT="[文本]"/>
      <dgm:spPr/>
      <dgm:t>
        <a:bodyPr/>
        <a:lstStyle/>
        <a:p>
          <a:r>
            <a:rPr lang="zh-CN" dirty="0" smtClean="0">
              <a:latin typeface="黑体" panose="02010609060101010101" pitchFamily="49" charset="-122"/>
              <a:ea typeface="黑体" panose="02010609060101010101" pitchFamily="49" charset="-122"/>
            </a:rPr>
            <a:t>考核激励机制</a:t>
          </a:r>
          <a:endParaRPr lang="zh-CN" altLang="en-US" dirty="0">
            <a:latin typeface="黑体" panose="02010609060101010101" pitchFamily="49" charset="-122"/>
            <a:ea typeface="黑体" panose="02010609060101010101" pitchFamily="49" charset="-122"/>
          </a:endParaRPr>
        </a:p>
      </dgm:t>
    </dgm:pt>
    <dgm:pt modelId="{054999B9-0B6E-4C3E-97E5-9F097112A27B}" cxnId="{31672939-E6D7-4D64-9793-798E807F3FC7}" type="parTrans">
      <dgm:prSet/>
      <dgm:spPr/>
      <dgm:t>
        <a:bodyPr/>
        <a:lstStyle/>
        <a:p>
          <a:endParaRPr lang="zh-CN" altLang="en-US">
            <a:latin typeface="黑体" panose="02010609060101010101" pitchFamily="49" charset="-122"/>
            <a:ea typeface="黑体" panose="02010609060101010101" pitchFamily="49" charset="-122"/>
          </a:endParaRPr>
        </a:p>
      </dgm:t>
    </dgm:pt>
    <dgm:pt modelId="{A4F9E64E-A9C7-4BD1-979C-5A7022D30825}" cxnId="{31672939-E6D7-4D64-9793-798E807F3FC7}" type="sibTrans">
      <dgm:prSet/>
      <dgm:spPr/>
      <dgm:t>
        <a:bodyPr/>
        <a:lstStyle/>
        <a:p>
          <a:endParaRPr lang="zh-CN" altLang="en-US">
            <a:latin typeface="黑体" panose="02010609060101010101" pitchFamily="49" charset="-122"/>
            <a:ea typeface="黑体" panose="02010609060101010101" pitchFamily="49" charset="-122"/>
          </a:endParaRPr>
        </a:p>
      </dgm:t>
    </dgm:pt>
    <dgm:pt modelId="{EB424EDE-49F0-447E-A5F2-DB1D6FCC59F2}">
      <dgm:prSet phldrT="[文本]"/>
      <dgm:spPr/>
      <dgm:t>
        <a:bodyPr/>
        <a:lstStyle/>
        <a:p>
          <a:r>
            <a:rPr lang="zh-CN" dirty="0" smtClean="0">
              <a:latin typeface="黑体" panose="02010609060101010101" pitchFamily="49" charset="-122"/>
              <a:ea typeface="黑体" panose="02010609060101010101" pitchFamily="49" charset="-122"/>
            </a:rPr>
            <a:t>完善细化《班主任管理考核制度》</a:t>
          </a:r>
          <a:endParaRPr lang="zh-CN" altLang="en-US" dirty="0">
            <a:latin typeface="黑体" panose="02010609060101010101" pitchFamily="49" charset="-122"/>
            <a:ea typeface="黑体" panose="02010609060101010101" pitchFamily="49" charset="-122"/>
          </a:endParaRPr>
        </a:p>
      </dgm:t>
    </dgm:pt>
    <dgm:pt modelId="{7757E792-7101-467F-914F-DD5C8F30832F}" cxnId="{993183AC-E220-42AD-ADC2-500F1E5775CF}" type="parTrans">
      <dgm:prSet/>
      <dgm:spPr/>
      <dgm:t>
        <a:bodyPr/>
        <a:lstStyle/>
        <a:p>
          <a:endParaRPr lang="zh-CN" altLang="en-US">
            <a:latin typeface="黑体" panose="02010609060101010101" pitchFamily="49" charset="-122"/>
            <a:ea typeface="黑体" panose="02010609060101010101" pitchFamily="49" charset="-122"/>
          </a:endParaRPr>
        </a:p>
      </dgm:t>
    </dgm:pt>
    <dgm:pt modelId="{93F3E057-1AA9-4673-BAA1-FC9DA7DA226A}" cxnId="{993183AC-E220-42AD-ADC2-500F1E5775CF}" type="sibTrans">
      <dgm:prSet/>
      <dgm:spPr/>
      <dgm:t>
        <a:bodyPr/>
        <a:lstStyle/>
        <a:p>
          <a:endParaRPr lang="zh-CN" altLang="en-US">
            <a:latin typeface="黑体" panose="02010609060101010101" pitchFamily="49" charset="-122"/>
            <a:ea typeface="黑体" panose="02010609060101010101" pitchFamily="49" charset="-122"/>
          </a:endParaRPr>
        </a:p>
      </dgm:t>
    </dgm:pt>
    <dgm:pt modelId="{4FF2EB05-B494-4E5D-9481-8C64370E976C}">
      <dgm:prSet phldrT="[文本]"/>
      <dgm:spPr/>
      <dgm:t>
        <a:bodyPr/>
        <a:lstStyle/>
        <a:p>
          <a:r>
            <a:rPr lang="zh-CN" dirty="0" smtClean="0">
              <a:latin typeface="黑体" panose="02010609060101010101" pitchFamily="49" charset="-122"/>
              <a:ea typeface="黑体" panose="02010609060101010101" pitchFamily="49" charset="-122"/>
            </a:rPr>
            <a:t>修订</a:t>
          </a:r>
          <a:r>
            <a:rPr lang="zh-CN" altLang="en-US" dirty="0" smtClean="0">
              <a:latin typeface="黑体" panose="02010609060101010101" pitchFamily="49" charset="-122"/>
              <a:ea typeface="黑体" panose="02010609060101010101" pitchFamily="49" charset="-122"/>
            </a:rPr>
            <a:t>、</a:t>
          </a:r>
          <a:r>
            <a:rPr lang="zh-CN" dirty="0" smtClean="0">
              <a:latin typeface="黑体" panose="02010609060101010101" pitchFamily="49" charset="-122"/>
              <a:ea typeface="黑体" panose="02010609060101010101" pitchFamily="49" charset="-122"/>
            </a:rPr>
            <a:t>完善学生《德育考核细化方案》</a:t>
          </a:r>
          <a:endParaRPr lang="zh-CN" altLang="en-US" dirty="0">
            <a:latin typeface="黑体" panose="02010609060101010101" pitchFamily="49" charset="-122"/>
            <a:ea typeface="黑体" panose="02010609060101010101" pitchFamily="49" charset="-122"/>
          </a:endParaRPr>
        </a:p>
      </dgm:t>
    </dgm:pt>
    <dgm:pt modelId="{87797E44-867D-4B44-88F7-9715C56125CE}" cxnId="{F94A337E-DF44-42AF-871F-4D9F3CD12A31}" type="parTrans">
      <dgm:prSet/>
      <dgm:spPr/>
      <dgm:t>
        <a:bodyPr/>
        <a:lstStyle/>
        <a:p>
          <a:endParaRPr lang="zh-CN" altLang="en-US">
            <a:latin typeface="黑体" panose="02010609060101010101" pitchFamily="49" charset="-122"/>
            <a:ea typeface="黑体" panose="02010609060101010101" pitchFamily="49" charset="-122"/>
          </a:endParaRPr>
        </a:p>
      </dgm:t>
    </dgm:pt>
    <dgm:pt modelId="{0380F841-26BC-4E72-B5AD-DE022C520057}" cxnId="{F94A337E-DF44-42AF-871F-4D9F3CD12A31}" type="sibTrans">
      <dgm:prSet/>
      <dgm:spPr/>
      <dgm:t>
        <a:bodyPr/>
        <a:lstStyle/>
        <a:p>
          <a:endParaRPr lang="zh-CN" altLang="en-US">
            <a:latin typeface="黑体" panose="02010609060101010101" pitchFamily="49" charset="-122"/>
            <a:ea typeface="黑体" panose="02010609060101010101" pitchFamily="49" charset="-122"/>
          </a:endParaRPr>
        </a:p>
      </dgm:t>
    </dgm:pt>
    <dgm:pt modelId="{F74A1E4C-782E-460F-B9D9-637A3D4FDA6B}">
      <dgm:prSet phldrT="[文本]"/>
      <dgm:spPr/>
      <dgm:t>
        <a:bodyPr/>
        <a:lstStyle/>
        <a:p>
          <a:r>
            <a:rPr lang="zh-CN" altLang="en-US" dirty="0" smtClean="0">
              <a:latin typeface="黑体" panose="02010609060101010101" pitchFamily="49" charset="-122"/>
              <a:ea typeface="黑体" panose="02010609060101010101" pitchFamily="49" charset="-122"/>
            </a:rPr>
            <a:t>多部门对</a:t>
          </a:r>
          <a:r>
            <a:rPr lang="zh-CN" dirty="0" smtClean="0">
              <a:latin typeface="黑体" panose="02010609060101010101" pitchFamily="49" charset="-122"/>
              <a:ea typeface="黑体" panose="02010609060101010101" pitchFamily="49" charset="-122"/>
            </a:rPr>
            <a:t>班主任</a:t>
          </a:r>
          <a:r>
            <a:rPr lang="zh-CN" altLang="en-US" dirty="0" smtClean="0">
              <a:latin typeface="黑体" panose="02010609060101010101" pitchFamily="49" charset="-122"/>
              <a:ea typeface="黑体" panose="02010609060101010101" pitchFamily="49" charset="-122"/>
            </a:rPr>
            <a:t>进行</a:t>
          </a:r>
          <a:r>
            <a:rPr lang="zh-CN" dirty="0" smtClean="0">
              <a:latin typeface="黑体" panose="02010609060101010101" pitchFamily="49" charset="-122"/>
              <a:ea typeface="黑体" panose="02010609060101010101" pitchFamily="49" charset="-122"/>
            </a:rPr>
            <a:t>考核</a:t>
          </a:r>
          <a:endParaRPr lang="zh-CN" altLang="en-US" dirty="0">
            <a:latin typeface="黑体" panose="02010609060101010101" pitchFamily="49" charset="-122"/>
            <a:ea typeface="黑体" panose="02010609060101010101" pitchFamily="49" charset="-122"/>
          </a:endParaRPr>
        </a:p>
      </dgm:t>
    </dgm:pt>
    <dgm:pt modelId="{FDC420AC-240B-4375-8A06-11B7EFDF18D2}" cxnId="{1862CEA7-6DB7-45C6-B65E-328043EAED3D}" type="parTrans">
      <dgm:prSet/>
      <dgm:spPr/>
      <dgm:t>
        <a:bodyPr/>
        <a:lstStyle/>
        <a:p>
          <a:endParaRPr lang="zh-CN" altLang="en-US">
            <a:latin typeface="黑体" panose="02010609060101010101" pitchFamily="49" charset="-122"/>
            <a:ea typeface="黑体" panose="02010609060101010101" pitchFamily="49" charset="-122"/>
          </a:endParaRPr>
        </a:p>
      </dgm:t>
    </dgm:pt>
    <dgm:pt modelId="{ED5F46C1-3CF2-4B8A-BAF3-CE9E3B49A684}" cxnId="{1862CEA7-6DB7-45C6-B65E-328043EAED3D}" type="sibTrans">
      <dgm:prSet/>
      <dgm:spPr/>
      <dgm:t>
        <a:bodyPr/>
        <a:lstStyle/>
        <a:p>
          <a:endParaRPr lang="zh-CN" altLang="en-US">
            <a:latin typeface="黑体" panose="02010609060101010101" pitchFamily="49" charset="-122"/>
            <a:ea typeface="黑体" panose="02010609060101010101" pitchFamily="49" charset="-122"/>
          </a:endParaRPr>
        </a:p>
      </dgm:t>
    </dgm:pt>
    <dgm:pt modelId="{58D0F72B-1C6B-4C90-91CD-01658EE6B50F}">
      <dgm:prSet phldrT="[文本]"/>
      <dgm:spPr/>
      <dgm:t>
        <a:bodyPr/>
        <a:lstStyle/>
        <a:p>
          <a:r>
            <a:rPr lang="zh-CN" dirty="0" smtClean="0">
              <a:latin typeface="黑体" panose="02010609060101010101" pitchFamily="49" charset="-122"/>
              <a:ea typeface="黑体" panose="02010609060101010101" pitchFamily="49" charset="-122"/>
            </a:rPr>
            <a:t>加大对班主任常规工作的检查力度</a:t>
          </a:r>
          <a:endParaRPr lang="zh-CN" altLang="en-US" dirty="0">
            <a:latin typeface="黑体" panose="02010609060101010101" pitchFamily="49" charset="-122"/>
            <a:ea typeface="黑体" panose="02010609060101010101" pitchFamily="49" charset="-122"/>
          </a:endParaRPr>
        </a:p>
      </dgm:t>
    </dgm:pt>
    <dgm:pt modelId="{77249453-B5A3-4AD7-9F6B-DB68919F785A}" cxnId="{ED8EB8C8-C265-4032-9316-2518FEBAD653}" type="parTrans">
      <dgm:prSet/>
      <dgm:spPr/>
      <dgm:t>
        <a:bodyPr/>
        <a:lstStyle/>
        <a:p>
          <a:endParaRPr lang="zh-CN" altLang="en-US">
            <a:latin typeface="黑体" panose="02010609060101010101" pitchFamily="49" charset="-122"/>
            <a:ea typeface="黑体" panose="02010609060101010101" pitchFamily="49" charset="-122"/>
          </a:endParaRPr>
        </a:p>
      </dgm:t>
    </dgm:pt>
    <dgm:pt modelId="{02B652B6-95A0-4165-BC39-00318A99CB56}" cxnId="{ED8EB8C8-C265-4032-9316-2518FEBAD653}" type="sibTrans">
      <dgm:prSet/>
      <dgm:spPr/>
      <dgm:t>
        <a:bodyPr/>
        <a:lstStyle/>
        <a:p>
          <a:endParaRPr lang="zh-CN" altLang="en-US">
            <a:latin typeface="黑体" panose="02010609060101010101" pitchFamily="49" charset="-122"/>
            <a:ea typeface="黑体" panose="02010609060101010101" pitchFamily="49" charset="-122"/>
          </a:endParaRPr>
        </a:p>
      </dgm:t>
    </dgm:pt>
    <dgm:pt modelId="{EA3B156E-D89E-405D-8586-3F6AC96A316D}" type="pres">
      <dgm:prSet presAssocID="{33025ABE-DD87-41D5-93FA-E66C9BAF013D}" presName="Name0" presStyleCnt="0">
        <dgm:presLayoutVars>
          <dgm:chMax val="1"/>
          <dgm:dir/>
          <dgm:animLvl val="ctr"/>
          <dgm:resizeHandles val="exact"/>
        </dgm:presLayoutVars>
      </dgm:prSet>
      <dgm:spPr/>
      <dgm:t>
        <a:bodyPr/>
        <a:lstStyle/>
        <a:p>
          <a:endParaRPr lang="zh-CN" altLang="en-US"/>
        </a:p>
      </dgm:t>
    </dgm:pt>
    <dgm:pt modelId="{DF634A64-CB10-4D5F-9EE0-F6A43E18575A}" type="pres">
      <dgm:prSet presAssocID="{D5471719-42FF-4190-A045-CC1691C581A3}" presName="centerShape" presStyleLbl="node0" presStyleIdx="0" presStyleCnt="1"/>
      <dgm:spPr/>
      <dgm:t>
        <a:bodyPr/>
        <a:lstStyle/>
        <a:p>
          <a:endParaRPr lang="zh-CN" altLang="en-US"/>
        </a:p>
      </dgm:t>
    </dgm:pt>
    <dgm:pt modelId="{06CF97FD-E17A-44DC-9022-C6ADFD29E2E3}" type="pres">
      <dgm:prSet presAssocID="{EB424EDE-49F0-447E-A5F2-DB1D6FCC59F2}" presName="node" presStyleLbl="node1" presStyleIdx="0" presStyleCnt="4">
        <dgm:presLayoutVars>
          <dgm:bulletEnabled val="1"/>
        </dgm:presLayoutVars>
      </dgm:prSet>
      <dgm:spPr/>
      <dgm:t>
        <a:bodyPr/>
        <a:lstStyle/>
        <a:p>
          <a:endParaRPr lang="zh-CN" altLang="en-US"/>
        </a:p>
      </dgm:t>
    </dgm:pt>
    <dgm:pt modelId="{13993C77-D4C9-4EC1-BDB0-CC64BC9B9D8D}" type="pres">
      <dgm:prSet presAssocID="{EB424EDE-49F0-447E-A5F2-DB1D6FCC59F2}" presName="dummy" presStyleCnt="0"/>
      <dgm:spPr/>
    </dgm:pt>
    <dgm:pt modelId="{8BC41908-C631-44EC-9B80-D411A0D0F81D}" type="pres">
      <dgm:prSet presAssocID="{93F3E057-1AA9-4673-BAA1-FC9DA7DA226A}" presName="sibTrans" presStyleLbl="sibTrans2D1" presStyleIdx="0" presStyleCnt="4"/>
      <dgm:spPr/>
      <dgm:t>
        <a:bodyPr/>
        <a:lstStyle/>
        <a:p>
          <a:endParaRPr lang="zh-CN" altLang="en-US"/>
        </a:p>
      </dgm:t>
    </dgm:pt>
    <dgm:pt modelId="{3E8021AE-D3D8-4635-B2EA-0D1DBC220DDF}" type="pres">
      <dgm:prSet presAssocID="{4FF2EB05-B494-4E5D-9481-8C64370E976C}" presName="node" presStyleLbl="node1" presStyleIdx="1" presStyleCnt="4">
        <dgm:presLayoutVars>
          <dgm:bulletEnabled val="1"/>
        </dgm:presLayoutVars>
      </dgm:prSet>
      <dgm:spPr/>
      <dgm:t>
        <a:bodyPr/>
        <a:lstStyle/>
        <a:p>
          <a:endParaRPr lang="zh-CN" altLang="en-US"/>
        </a:p>
      </dgm:t>
    </dgm:pt>
    <dgm:pt modelId="{344857DE-7E15-4A07-90EE-10E8DA3A6033}" type="pres">
      <dgm:prSet presAssocID="{4FF2EB05-B494-4E5D-9481-8C64370E976C}" presName="dummy" presStyleCnt="0"/>
      <dgm:spPr/>
    </dgm:pt>
    <dgm:pt modelId="{0392B12F-56BB-4742-94FC-CD3B300E8429}" type="pres">
      <dgm:prSet presAssocID="{0380F841-26BC-4E72-B5AD-DE022C520057}" presName="sibTrans" presStyleLbl="sibTrans2D1" presStyleIdx="1" presStyleCnt="4"/>
      <dgm:spPr/>
      <dgm:t>
        <a:bodyPr/>
        <a:lstStyle/>
        <a:p>
          <a:endParaRPr lang="zh-CN" altLang="en-US"/>
        </a:p>
      </dgm:t>
    </dgm:pt>
    <dgm:pt modelId="{374AD24F-641F-4381-A149-9C80289F62E9}" type="pres">
      <dgm:prSet presAssocID="{F74A1E4C-782E-460F-B9D9-637A3D4FDA6B}" presName="node" presStyleLbl="node1" presStyleIdx="2" presStyleCnt="4">
        <dgm:presLayoutVars>
          <dgm:bulletEnabled val="1"/>
        </dgm:presLayoutVars>
      </dgm:prSet>
      <dgm:spPr/>
      <dgm:t>
        <a:bodyPr/>
        <a:lstStyle/>
        <a:p>
          <a:endParaRPr lang="zh-CN" altLang="en-US"/>
        </a:p>
      </dgm:t>
    </dgm:pt>
    <dgm:pt modelId="{D0DB8A0C-A234-4B02-A36F-B3BE698660C1}" type="pres">
      <dgm:prSet presAssocID="{F74A1E4C-782E-460F-B9D9-637A3D4FDA6B}" presName="dummy" presStyleCnt="0"/>
      <dgm:spPr/>
    </dgm:pt>
    <dgm:pt modelId="{B8BAA084-9C28-4275-8D6D-95C73D89C565}" type="pres">
      <dgm:prSet presAssocID="{ED5F46C1-3CF2-4B8A-BAF3-CE9E3B49A684}" presName="sibTrans" presStyleLbl="sibTrans2D1" presStyleIdx="2" presStyleCnt="4"/>
      <dgm:spPr/>
      <dgm:t>
        <a:bodyPr/>
        <a:lstStyle/>
        <a:p>
          <a:endParaRPr lang="zh-CN" altLang="en-US"/>
        </a:p>
      </dgm:t>
    </dgm:pt>
    <dgm:pt modelId="{46121F62-A344-4E33-9E14-69D0CEFC04AC}" type="pres">
      <dgm:prSet presAssocID="{58D0F72B-1C6B-4C90-91CD-01658EE6B50F}" presName="node" presStyleLbl="node1" presStyleIdx="3" presStyleCnt="4">
        <dgm:presLayoutVars>
          <dgm:bulletEnabled val="1"/>
        </dgm:presLayoutVars>
      </dgm:prSet>
      <dgm:spPr/>
      <dgm:t>
        <a:bodyPr/>
        <a:lstStyle/>
        <a:p>
          <a:endParaRPr lang="zh-CN" altLang="en-US"/>
        </a:p>
      </dgm:t>
    </dgm:pt>
    <dgm:pt modelId="{D2E11A94-466F-46CA-9CF7-C20B646B2BAD}" type="pres">
      <dgm:prSet presAssocID="{58D0F72B-1C6B-4C90-91CD-01658EE6B50F}" presName="dummy" presStyleCnt="0"/>
      <dgm:spPr/>
    </dgm:pt>
    <dgm:pt modelId="{D64116A2-1B04-4750-8BCC-3263AD408236}" type="pres">
      <dgm:prSet presAssocID="{02B652B6-95A0-4165-BC39-00318A99CB56}" presName="sibTrans" presStyleLbl="sibTrans2D1" presStyleIdx="3" presStyleCnt="4"/>
      <dgm:spPr/>
      <dgm:t>
        <a:bodyPr/>
        <a:lstStyle/>
        <a:p>
          <a:endParaRPr lang="zh-CN" altLang="en-US"/>
        </a:p>
      </dgm:t>
    </dgm:pt>
  </dgm:ptLst>
  <dgm:cxnLst>
    <dgm:cxn modelId="{C0C9A117-7958-4D73-A5FF-B5DB09B3E689}" type="presOf" srcId="{4FF2EB05-B494-4E5D-9481-8C64370E976C}" destId="{3E8021AE-D3D8-4635-B2EA-0D1DBC220DDF}" srcOrd="0" destOrd="0" presId="urn:microsoft.com/office/officeart/2005/8/layout/radial6"/>
    <dgm:cxn modelId="{20A9A3E6-24A7-4EDB-8227-8AFA98DF669F}" type="presOf" srcId="{58D0F72B-1C6B-4C90-91CD-01658EE6B50F}" destId="{46121F62-A344-4E33-9E14-69D0CEFC04AC}" srcOrd="0" destOrd="0" presId="urn:microsoft.com/office/officeart/2005/8/layout/radial6"/>
    <dgm:cxn modelId="{AC315146-7283-456B-8A29-86895935F15F}" type="presOf" srcId="{F74A1E4C-782E-460F-B9D9-637A3D4FDA6B}" destId="{374AD24F-641F-4381-A149-9C80289F62E9}" srcOrd="0" destOrd="0" presId="urn:microsoft.com/office/officeart/2005/8/layout/radial6"/>
    <dgm:cxn modelId="{7BF5316D-4F2E-4510-9E61-A6DE0AC90B09}" type="presOf" srcId="{93F3E057-1AA9-4673-BAA1-FC9DA7DA226A}" destId="{8BC41908-C631-44EC-9B80-D411A0D0F81D}" srcOrd="0" destOrd="0" presId="urn:microsoft.com/office/officeart/2005/8/layout/radial6"/>
    <dgm:cxn modelId="{F94A337E-DF44-42AF-871F-4D9F3CD12A31}" srcId="{D5471719-42FF-4190-A045-CC1691C581A3}" destId="{4FF2EB05-B494-4E5D-9481-8C64370E976C}" srcOrd="1" destOrd="0" parTransId="{87797E44-867D-4B44-88F7-9715C56125CE}" sibTransId="{0380F841-26BC-4E72-B5AD-DE022C520057}"/>
    <dgm:cxn modelId="{993183AC-E220-42AD-ADC2-500F1E5775CF}" srcId="{D5471719-42FF-4190-A045-CC1691C581A3}" destId="{EB424EDE-49F0-447E-A5F2-DB1D6FCC59F2}" srcOrd="0" destOrd="0" parTransId="{7757E792-7101-467F-914F-DD5C8F30832F}" sibTransId="{93F3E057-1AA9-4673-BAA1-FC9DA7DA226A}"/>
    <dgm:cxn modelId="{241A1F8D-254B-4DDB-A5AE-66259AD31C64}" type="presOf" srcId="{33025ABE-DD87-41D5-93FA-E66C9BAF013D}" destId="{EA3B156E-D89E-405D-8586-3F6AC96A316D}" srcOrd="0" destOrd="0" presId="urn:microsoft.com/office/officeart/2005/8/layout/radial6"/>
    <dgm:cxn modelId="{35732CBD-1DDE-4BCA-BF46-3B7B7A719A37}" type="presOf" srcId="{D5471719-42FF-4190-A045-CC1691C581A3}" destId="{DF634A64-CB10-4D5F-9EE0-F6A43E18575A}" srcOrd="0" destOrd="0" presId="urn:microsoft.com/office/officeart/2005/8/layout/radial6"/>
    <dgm:cxn modelId="{ED8EB8C8-C265-4032-9316-2518FEBAD653}" srcId="{D5471719-42FF-4190-A045-CC1691C581A3}" destId="{58D0F72B-1C6B-4C90-91CD-01658EE6B50F}" srcOrd="3" destOrd="0" parTransId="{77249453-B5A3-4AD7-9F6B-DB68919F785A}" sibTransId="{02B652B6-95A0-4165-BC39-00318A99CB56}"/>
    <dgm:cxn modelId="{A4081672-17E2-467F-8450-FEB21F7ACCE0}" type="presOf" srcId="{ED5F46C1-3CF2-4B8A-BAF3-CE9E3B49A684}" destId="{B8BAA084-9C28-4275-8D6D-95C73D89C565}" srcOrd="0" destOrd="0" presId="urn:microsoft.com/office/officeart/2005/8/layout/radial6"/>
    <dgm:cxn modelId="{6CCC1D24-7F6A-4327-AAA3-7AED9FB3F8CD}" type="presOf" srcId="{EB424EDE-49F0-447E-A5F2-DB1D6FCC59F2}" destId="{06CF97FD-E17A-44DC-9022-C6ADFD29E2E3}" srcOrd="0" destOrd="0" presId="urn:microsoft.com/office/officeart/2005/8/layout/radial6"/>
    <dgm:cxn modelId="{1862CEA7-6DB7-45C6-B65E-328043EAED3D}" srcId="{D5471719-42FF-4190-A045-CC1691C581A3}" destId="{F74A1E4C-782E-460F-B9D9-637A3D4FDA6B}" srcOrd="2" destOrd="0" parTransId="{FDC420AC-240B-4375-8A06-11B7EFDF18D2}" sibTransId="{ED5F46C1-3CF2-4B8A-BAF3-CE9E3B49A684}"/>
    <dgm:cxn modelId="{31672939-E6D7-4D64-9793-798E807F3FC7}" srcId="{33025ABE-DD87-41D5-93FA-E66C9BAF013D}" destId="{D5471719-42FF-4190-A045-CC1691C581A3}" srcOrd="0" destOrd="0" parTransId="{054999B9-0B6E-4C3E-97E5-9F097112A27B}" sibTransId="{A4F9E64E-A9C7-4BD1-979C-5A7022D30825}"/>
    <dgm:cxn modelId="{131C22EE-8382-4B06-869E-819EDB4FE1C4}" type="presOf" srcId="{0380F841-26BC-4E72-B5AD-DE022C520057}" destId="{0392B12F-56BB-4742-94FC-CD3B300E8429}" srcOrd="0" destOrd="0" presId="urn:microsoft.com/office/officeart/2005/8/layout/radial6"/>
    <dgm:cxn modelId="{DC7C25E2-0449-408F-9EEC-ECBBE66E762C}" type="presOf" srcId="{02B652B6-95A0-4165-BC39-00318A99CB56}" destId="{D64116A2-1B04-4750-8BCC-3263AD408236}" srcOrd="0" destOrd="0" presId="urn:microsoft.com/office/officeart/2005/8/layout/radial6"/>
    <dgm:cxn modelId="{3607EAEA-0A58-472C-9E4E-220507A55AD6}" type="presParOf" srcId="{EA3B156E-D89E-405D-8586-3F6AC96A316D}" destId="{DF634A64-CB10-4D5F-9EE0-F6A43E18575A}" srcOrd="0" destOrd="0" presId="urn:microsoft.com/office/officeart/2005/8/layout/radial6"/>
    <dgm:cxn modelId="{8E3DAF93-28D1-41DA-9D07-3AD53DBCCE3C}" type="presParOf" srcId="{EA3B156E-D89E-405D-8586-3F6AC96A316D}" destId="{06CF97FD-E17A-44DC-9022-C6ADFD29E2E3}" srcOrd="1" destOrd="0" presId="urn:microsoft.com/office/officeart/2005/8/layout/radial6"/>
    <dgm:cxn modelId="{4AB7CB2C-A4FF-4E00-9A58-D52ABF359415}" type="presParOf" srcId="{EA3B156E-D89E-405D-8586-3F6AC96A316D}" destId="{13993C77-D4C9-4EC1-BDB0-CC64BC9B9D8D}" srcOrd="2" destOrd="0" presId="urn:microsoft.com/office/officeart/2005/8/layout/radial6"/>
    <dgm:cxn modelId="{0E1AD030-56C5-49AF-8009-D1A97A351735}" type="presParOf" srcId="{EA3B156E-D89E-405D-8586-3F6AC96A316D}" destId="{8BC41908-C631-44EC-9B80-D411A0D0F81D}" srcOrd="3" destOrd="0" presId="urn:microsoft.com/office/officeart/2005/8/layout/radial6"/>
    <dgm:cxn modelId="{042D8CF7-6588-4B74-A399-742E40CDBA8F}" type="presParOf" srcId="{EA3B156E-D89E-405D-8586-3F6AC96A316D}" destId="{3E8021AE-D3D8-4635-B2EA-0D1DBC220DDF}" srcOrd="4" destOrd="0" presId="urn:microsoft.com/office/officeart/2005/8/layout/radial6"/>
    <dgm:cxn modelId="{E186CD4F-0C6B-4F66-AC5A-2A3AF56EDAD6}" type="presParOf" srcId="{EA3B156E-D89E-405D-8586-3F6AC96A316D}" destId="{344857DE-7E15-4A07-90EE-10E8DA3A6033}" srcOrd="5" destOrd="0" presId="urn:microsoft.com/office/officeart/2005/8/layout/radial6"/>
    <dgm:cxn modelId="{0F7ED2A2-AD32-4CF1-BF84-05CAA451541A}" type="presParOf" srcId="{EA3B156E-D89E-405D-8586-3F6AC96A316D}" destId="{0392B12F-56BB-4742-94FC-CD3B300E8429}" srcOrd="6" destOrd="0" presId="urn:microsoft.com/office/officeart/2005/8/layout/radial6"/>
    <dgm:cxn modelId="{6DFAACE1-E418-4B18-9257-AC9959D5AF86}" type="presParOf" srcId="{EA3B156E-D89E-405D-8586-3F6AC96A316D}" destId="{374AD24F-641F-4381-A149-9C80289F62E9}" srcOrd="7" destOrd="0" presId="urn:microsoft.com/office/officeart/2005/8/layout/radial6"/>
    <dgm:cxn modelId="{F96135E2-D54C-4B9B-9BB3-BC3F165B2709}" type="presParOf" srcId="{EA3B156E-D89E-405D-8586-3F6AC96A316D}" destId="{D0DB8A0C-A234-4B02-A36F-B3BE698660C1}" srcOrd="8" destOrd="0" presId="urn:microsoft.com/office/officeart/2005/8/layout/radial6"/>
    <dgm:cxn modelId="{1DFF3AAE-68F1-4AE8-AB26-84E0456288E6}" type="presParOf" srcId="{EA3B156E-D89E-405D-8586-3F6AC96A316D}" destId="{B8BAA084-9C28-4275-8D6D-95C73D89C565}" srcOrd="9" destOrd="0" presId="urn:microsoft.com/office/officeart/2005/8/layout/radial6"/>
    <dgm:cxn modelId="{9D6C5ABF-6E79-4D07-B9A7-4CF14EA0DB62}" type="presParOf" srcId="{EA3B156E-D89E-405D-8586-3F6AC96A316D}" destId="{46121F62-A344-4E33-9E14-69D0CEFC04AC}" srcOrd="10" destOrd="0" presId="urn:microsoft.com/office/officeart/2005/8/layout/radial6"/>
    <dgm:cxn modelId="{28A13297-A2C8-45C4-97BE-7F284EE5D5D1}" type="presParOf" srcId="{EA3B156E-D89E-405D-8586-3F6AC96A316D}" destId="{D2E11A94-466F-46CA-9CF7-C20B646B2BAD}" srcOrd="11" destOrd="0" presId="urn:microsoft.com/office/officeart/2005/8/layout/radial6"/>
    <dgm:cxn modelId="{FA9DAAD8-34CB-4342-B997-68D4408A19C0}" type="presParOf" srcId="{EA3B156E-D89E-405D-8586-3F6AC96A316D}" destId="{D64116A2-1B04-4750-8BCC-3263AD408236}" srcOrd="12" destOrd="0" presId="urn:microsoft.com/office/officeart/2005/8/layout/radial6"/>
  </dgm:cxnLst>
  <dgm:bg/>
  <dgm:whole/>
</dgm:dataModel>
</file>

<file path=ppt/diagrams/data6.xml><?xml version="1.0" encoding="utf-8"?>
<dgm:dataModel xmlns:dgm="http://schemas.openxmlformats.org/drawingml/2006/diagram" xmlns:a="http://schemas.openxmlformats.org/drawingml/2006/main">
  <dgm:ptLst>
    <dgm:pt modelId="{A9025FBE-CC30-45E3-8CD2-F5ABBBAE5BDB}" type="doc">
      <dgm:prSet loTypeId="urn:microsoft.com/office/officeart/2005/8/layout/vList2" loCatId="list" qsTypeId="urn:microsoft.com/office/officeart/2005/8/quickstyle/simple2" qsCatId="simple" csTypeId="urn:microsoft.com/office/officeart/2005/8/colors/accent1_2" csCatId="accent1"/>
      <dgm:spPr/>
      <dgm:t>
        <a:bodyPr/>
        <a:lstStyle/>
        <a:p>
          <a:endParaRPr lang="zh-CN" altLang="en-US"/>
        </a:p>
      </dgm:t>
    </dgm:pt>
    <dgm:pt modelId="{E62C18E9-400A-498C-BFD1-DDAE6C66AE76}">
      <dgm:prSet/>
      <dgm:spPr/>
      <dgm:t>
        <a:bodyPr/>
        <a:lstStyle/>
        <a:p>
          <a:pPr rtl="0"/>
          <a:r>
            <a:rPr lang="en-US" dirty="0" smtClean="0">
              <a:latin typeface="黑体" panose="02010609060101010101" pitchFamily="49" charset="-122"/>
              <a:ea typeface="黑体" panose="02010609060101010101" pitchFamily="49" charset="-122"/>
            </a:rPr>
            <a:t>1</a:t>
          </a:r>
          <a:r>
            <a:rPr lang="zh-CN" dirty="0" smtClean="0">
              <a:latin typeface="黑体" panose="02010609060101010101" pitchFamily="49" charset="-122"/>
              <a:ea typeface="黑体" panose="02010609060101010101" pitchFamily="49" charset="-122"/>
            </a:rPr>
            <a:t>、德育培训最好有更多的现场示范以供学习。</a:t>
          </a:r>
          <a:endParaRPr lang="zh-CN" dirty="0">
            <a:latin typeface="黑体" panose="02010609060101010101" pitchFamily="49" charset="-122"/>
            <a:ea typeface="黑体" panose="02010609060101010101" pitchFamily="49" charset="-122"/>
          </a:endParaRPr>
        </a:p>
      </dgm:t>
    </dgm:pt>
    <dgm:pt modelId="{8CFC2746-7B4E-4079-A55E-28A45936E04E}" cxnId="{2E36DB0C-BC63-4978-85F0-2C479C49847B}" type="parTrans">
      <dgm:prSet/>
      <dgm:spPr/>
      <dgm:t>
        <a:bodyPr/>
        <a:lstStyle/>
        <a:p>
          <a:endParaRPr lang="zh-CN" altLang="en-US">
            <a:latin typeface="黑体" panose="02010609060101010101" pitchFamily="49" charset="-122"/>
            <a:ea typeface="黑体" panose="02010609060101010101" pitchFamily="49" charset="-122"/>
          </a:endParaRPr>
        </a:p>
      </dgm:t>
    </dgm:pt>
    <dgm:pt modelId="{1FD8E4D6-30EE-4CBC-8753-215EBA1C6D79}" cxnId="{2E36DB0C-BC63-4978-85F0-2C479C49847B}" type="sibTrans">
      <dgm:prSet/>
      <dgm:spPr/>
      <dgm:t>
        <a:bodyPr/>
        <a:lstStyle/>
        <a:p>
          <a:endParaRPr lang="zh-CN" altLang="en-US">
            <a:latin typeface="黑体" panose="02010609060101010101" pitchFamily="49" charset="-122"/>
            <a:ea typeface="黑体" panose="02010609060101010101" pitchFamily="49" charset="-122"/>
          </a:endParaRPr>
        </a:p>
      </dgm:t>
    </dgm:pt>
    <dgm:pt modelId="{E2292CB3-AA6A-40AE-A013-E37437614CF1}">
      <dgm:prSet/>
      <dgm:spPr/>
      <dgm:t>
        <a:bodyPr/>
        <a:lstStyle/>
        <a:p>
          <a:pPr rtl="0"/>
          <a:r>
            <a:rPr lang="en-US" dirty="0" smtClean="0">
              <a:latin typeface="黑体" panose="02010609060101010101" pitchFamily="49" charset="-122"/>
              <a:ea typeface="黑体" panose="02010609060101010101" pitchFamily="49" charset="-122"/>
            </a:rPr>
            <a:t>2</a:t>
          </a:r>
          <a:r>
            <a:rPr lang="zh-CN" dirty="0" smtClean="0">
              <a:latin typeface="黑体" panose="02010609060101010101" pitchFamily="49" charset="-122"/>
              <a:ea typeface="黑体" panose="02010609060101010101" pitchFamily="49" charset="-122"/>
            </a:rPr>
            <a:t>、加强到长江三角等发达地区进行现场学习交流。</a:t>
          </a:r>
          <a:endParaRPr lang="zh-CN" dirty="0">
            <a:latin typeface="黑体" panose="02010609060101010101" pitchFamily="49" charset="-122"/>
            <a:ea typeface="黑体" panose="02010609060101010101" pitchFamily="49" charset="-122"/>
          </a:endParaRPr>
        </a:p>
      </dgm:t>
    </dgm:pt>
    <dgm:pt modelId="{B656DCF2-9805-4096-AE56-D831034939E1}" cxnId="{A93B162F-8262-410A-8D7D-CDA27FBF473C}" type="parTrans">
      <dgm:prSet/>
      <dgm:spPr/>
      <dgm:t>
        <a:bodyPr/>
        <a:lstStyle/>
        <a:p>
          <a:endParaRPr lang="zh-CN" altLang="en-US">
            <a:latin typeface="黑体" panose="02010609060101010101" pitchFamily="49" charset="-122"/>
            <a:ea typeface="黑体" panose="02010609060101010101" pitchFamily="49" charset="-122"/>
          </a:endParaRPr>
        </a:p>
      </dgm:t>
    </dgm:pt>
    <dgm:pt modelId="{8ECAD5AE-0697-4C1F-94FC-B94FAB357A73}" cxnId="{A93B162F-8262-410A-8D7D-CDA27FBF473C}" type="sibTrans">
      <dgm:prSet/>
      <dgm:spPr/>
      <dgm:t>
        <a:bodyPr/>
        <a:lstStyle/>
        <a:p>
          <a:endParaRPr lang="zh-CN" altLang="en-US">
            <a:latin typeface="黑体" panose="02010609060101010101" pitchFamily="49" charset="-122"/>
            <a:ea typeface="黑体" panose="02010609060101010101" pitchFamily="49" charset="-122"/>
          </a:endParaRPr>
        </a:p>
      </dgm:t>
    </dgm:pt>
    <dgm:pt modelId="{8C3A06D6-2C7C-447F-B404-2AD86B78266D}" type="pres">
      <dgm:prSet presAssocID="{A9025FBE-CC30-45E3-8CD2-F5ABBBAE5BDB}" presName="linear" presStyleCnt="0">
        <dgm:presLayoutVars>
          <dgm:animLvl val="lvl"/>
          <dgm:resizeHandles val="exact"/>
        </dgm:presLayoutVars>
      </dgm:prSet>
      <dgm:spPr/>
      <dgm:t>
        <a:bodyPr/>
        <a:lstStyle/>
        <a:p>
          <a:endParaRPr lang="zh-CN" altLang="en-US"/>
        </a:p>
      </dgm:t>
    </dgm:pt>
    <dgm:pt modelId="{5078C9BD-B22D-40FF-B6AA-6A13F73E388C}" type="pres">
      <dgm:prSet presAssocID="{E62C18E9-400A-498C-BFD1-DDAE6C66AE76}" presName="parentText" presStyleLbl="node1" presStyleIdx="0" presStyleCnt="2">
        <dgm:presLayoutVars>
          <dgm:chMax val="0"/>
          <dgm:bulletEnabled val="1"/>
        </dgm:presLayoutVars>
      </dgm:prSet>
      <dgm:spPr/>
      <dgm:t>
        <a:bodyPr/>
        <a:lstStyle/>
        <a:p>
          <a:endParaRPr lang="zh-CN" altLang="en-US"/>
        </a:p>
      </dgm:t>
    </dgm:pt>
    <dgm:pt modelId="{DF67AEFD-18F7-4BD6-A607-1F6A20AF7512}" type="pres">
      <dgm:prSet presAssocID="{1FD8E4D6-30EE-4CBC-8753-215EBA1C6D79}" presName="spacer" presStyleCnt="0"/>
      <dgm:spPr/>
    </dgm:pt>
    <dgm:pt modelId="{96E9245B-0191-421E-B55A-288D6C6ACF0E}" type="pres">
      <dgm:prSet presAssocID="{E2292CB3-AA6A-40AE-A013-E37437614CF1}" presName="parentText" presStyleLbl="node1" presStyleIdx="1" presStyleCnt="2">
        <dgm:presLayoutVars>
          <dgm:chMax val="0"/>
          <dgm:bulletEnabled val="1"/>
        </dgm:presLayoutVars>
      </dgm:prSet>
      <dgm:spPr/>
      <dgm:t>
        <a:bodyPr/>
        <a:lstStyle/>
        <a:p>
          <a:endParaRPr lang="zh-CN" altLang="en-US"/>
        </a:p>
      </dgm:t>
    </dgm:pt>
  </dgm:ptLst>
  <dgm:cxnLst>
    <dgm:cxn modelId="{A93B162F-8262-410A-8D7D-CDA27FBF473C}" srcId="{A9025FBE-CC30-45E3-8CD2-F5ABBBAE5BDB}" destId="{E2292CB3-AA6A-40AE-A013-E37437614CF1}" srcOrd="1" destOrd="0" parTransId="{B656DCF2-9805-4096-AE56-D831034939E1}" sibTransId="{8ECAD5AE-0697-4C1F-94FC-B94FAB357A73}"/>
    <dgm:cxn modelId="{1A77B196-9A54-4ECF-8A49-4585679F557D}" type="presOf" srcId="{E2292CB3-AA6A-40AE-A013-E37437614CF1}" destId="{96E9245B-0191-421E-B55A-288D6C6ACF0E}" srcOrd="0" destOrd="0" presId="urn:microsoft.com/office/officeart/2005/8/layout/vList2"/>
    <dgm:cxn modelId="{73A235B2-5908-4E56-801A-88B3551D0390}" type="presOf" srcId="{E62C18E9-400A-498C-BFD1-DDAE6C66AE76}" destId="{5078C9BD-B22D-40FF-B6AA-6A13F73E388C}" srcOrd="0" destOrd="0" presId="urn:microsoft.com/office/officeart/2005/8/layout/vList2"/>
    <dgm:cxn modelId="{0A152021-A1CA-4101-BCDC-FB00AA85DD58}" type="presOf" srcId="{A9025FBE-CC30-45E3-8CD2-F5ABBBAE5BDB}" destId="{8C3A06D6-2C7C-447F-B404-2AD86B78266D}" srcOrd="0" destOrd="0" presId="urn:microsoft.com/office/officeart/2005/8/layout/vList2"/>
    <dgm:cxn modelId="{2E36DB0C-BC63-4978-85F0-2C479C49847B}" srcId="{A9025FBE-CC30-45E3-8CD2-F5ABBBAE5BDB}" destId="{E62C18E9-400A-498C-BFD1-DDAE6C66AE76}" srcOrd="0" destOrd="0" parTransId="{8CFC2746-7B4E-4079-A55E-28A45936E04E}" sibTransId="{1FD8E4D6-30EE-4CBC-8753-215EBA1C6D79}"/>
    <dgm:cxn modelId="{4EAF9C3E-3B04-40D9-AB08-EDC1271E1351}" type="presParOf" srcId="{8C3A06D6-2C7C-447F-B404-2AD86B78266D}" destId="{5078C9BD-B22D-40FF-B6AA-6A13F73E388C}" srcOrd="0" destOrd="0" presId="urn:microsoft.com/office/officeart/2005/8/layout/vList2"/>
    <dgm:cxn modelId="{77DCBE63-E4B2-4A3B-B90B-B5F5C963AD61}" type="presParOf" srcId="{8C3A06D6-2C7C-447F-B404-2AD86B78266D}" destId="{DF67AEFD-18F7-4BD6-A607-1F6A20AF7512}" srcOrd="1" destOrd="0" presId="urn:microsoft.com/office/officeart/2005/8/layout/vList2"/>
    <dgm:cxn modelId="{A37BE2D5-8CAE-49DF-84B2-7A388BC622EB}" type="presParOf" srcId="{8C3A06D6-2C7C-447F-B404-2AD86B78266D}" destId="{96E9245B-0191-421E-B55A-288D6C6ACF0E}" srcOrd="2" destOrd="0" presId="urn:microsoft.com/office/officeart/2005/8/layout/vList2"/>
  </dgm:cxnLst>
  <dgm:bg/>
  <dgm:whole/>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381752" cy="3460760"/>
        <a:chOff x="0" y="0"/>
        <a:chExt cx="6381752" cy="3460760"/>
      </a:xfrm>
    </dsp:grpSpPr>
    <dsp:sp>
      <dsp:nvSpPr>
        <dsp:cNvPr id="3" name="圆角矩形 2"/>
        <dsp:cNvSpPr/>
      </dsp:nvSpPr>
      <dsp:spPr bwMode="white">
        <a:xfrm>
          <a:off x="0" y="0"/>
          <a:ext cx="5424489" cy="1038228"/>
        </a:xfrm>
        <a:prstGeom prst="roundRect">
          <a:avLst>
            <a:gd name="adj" fmla="val 10000"/>
          </a:avLst>
        </a:prstGeom>
      </dsp:spPr>
      <dsp:style>
        <a:lnRef idx="3">
          <a:schemeClr val="lt1"/>
        </a:lnRef>
        <a:fillRef idx="1">
          <a:schemeClr val="accent2"/>
        </a:fillRef>
        <a:effectRef idx="1">
          <a:scrgbClr r="0" g="0" b="0"/>
        </a:effectRef>
        <a:fontRef idx="minor">
          <a:schemeClr val="lt1"/>
        </a:fontRef>
      </dsp:style>
      <dsp:txBody>
        <a:bodyPr/>
        <a:p/>
      </dsp:txBody>
      <dsp:txXfrm>
        <a:off x="0" y="0"/>
        <a:ext cx="5424489" cy="1038228"/>
      </dsp:txXfrm>
    </dsp:sp>
    <dsp:sp>
      <dsp:nvSpPr>
        <dsp:cNvPr id="4" name="圆角矩形 3"/>
        <dsp:cNvSpPr/>
      </dsp:nvSpPr>
      <dsp:spPr bwMode="white">
        <a:xfrm>
          <a:off x="478631" y="1211266"/>
          <a:ext cx="5424489" cy="1038228"/>
        </a:xfrm>
        <a:prstGeom prst="roundRect">
          <a:avLst>
            <a:gd name="adj" fmla="val 10000"/>
          </a:avLst>
        </a:prstGeom>
      </dsp:spPr>
      <dsp:style>
        <a:lnRef idx="3">
          <a:schemeClr val="lt1"/>
        </a:lnRef>
        <a:fillRef idx="1">
          <a:schemeClr val="accent3"/>
        </a:fillRef>
        <a:effectRef idx="1">
          <a:scrgbClr r="0" g="0" b="0"/>
        </a:effectRef>
        <a:fontRef idx="minor">
          <a:schemeClr val="lt1"/>
        </a:fontRef>
      </dsp:style>
      <dsp:txBody>
        <a:bodyPr/>
        <a:p/>
      </dsp:txBody>
      <dsp:txXfrm>
        <a:off x="478631" y="1211266"/>
        <a:ext cx="5424489" cy="1038228"/>
      </dsp:txXfrm>
    </dsp:sp>
    <dsp:sp>
      <dsp:nvSpPr>
        <dsp:cNvPr id="5" name="圆角矩形 4"/>
        <dsp:cNvSpPr/>
      </dsp:nvSpPr>
      <dsp:spPr bwMode="white">
        <a:xfrm>
          <a:off x="957263" y="2422532"/>
          <a:ext cx="5424489" cy="1038228"/>
        </a:xfrm>
        <a:prstGeom prst="roundRect">
          <a:avLst>
            <a:gd name="adj" fmla="val 10000"/>
          </a:avLst>
        </a:prstGeom>
      </dsp:spPr>
      <dsp:style>
        <a:lnRef idx="3">
          <a:schemeClr val="lt1"/>
        </a:lnRef>
        <a:fillRef idx="1">
          <a:schemeClr val="accent4"/>
        </a:fillRef>
        <a:effectRef idx="1">
          <a:scrgbClr r="0" g="0" b="0"/>
        </a:effectRef>
        <a:fontRef idx="minor">
          <a:schemeClr val="lt1"/>
        </a:fontRef>
      </dsp:style>
      <dsp:txBody>
        <a:bodyPr/>
        <a:p/>
      </dsp:txBody>
      <dsp:txXfrm>
        <a:off x="957263" y="2422532"/>
        <a:ext cx="5424489" cy="1038228"/>
      </dsp:txXfrm>
    </dsp:sp>
    <dsp:sp>
      <dsp:nvSpPr>
        <dsp:cNvPr id="6" name="下箭头 5"/>
        <dsp:cNvSpPr/>
      </dsp:nvSpPr>
      <dsp:spPr bwMode="white">
        <a:xfrm>
          <a:off x="4749641" y="787323"/>
          <a:ext cx="674848" cy="674848"/>
        </a:xfrm>
        <a:prstGeom prst="downArrow">
          <a:avLst>
            <a:gd name="adj1" fmla="val 55000"/>
            <a:gd name="adj2" fmla="val 45000"/>
          </a:avLst>
        </a:prstGeom>
      </dsp:spPr>
      <dsp:style>
        <a:lnRef idx="2">
          <a:schemeClr val="accent2">
            <a:tint val="40000"/>
            <a:alpha val="90000"/>
          </a:schemeClr>
        </a:lnRef>
        <a:fillRef idx="1">
          <a:schemeClr val="accent2">
            <a:tint val="40000"/>
            <a:alpha val="90000"/>
          </a:schemeClr>
        </a:fillRef>
        <a:effectRef idx="0">
          <a:scrgbClr r="0" g="0" b="0"/>
        </a:effectRef>
        <a:fontRef idx="minor"/>
      </dsp:style>
      <dsp:txBody>
        <a:bodyPr lIns="19050" tIns="19050" rIns="19050" bIns="19050" anchor="ctr"/>
        <a:lstStyle>
          <a:lvl2pPr marL="57150" indent="-57150">
            <a:defRPr sz="1100"/>
          </a:lvl2pPr>
          <a:lvl3pPr marL="114300" indent="-57150">
            <a:defRPr sz="1100"/>
          </a:lvl3pPr>
          <a:lvl4pPr marL="171450" indent="-57150">
            <a:defRPr sz="1100"/>
          </a:lvl4pPr>
          <a:lvl5pPr marL="228600" indent="-57150">
            <a:defRPr sz="1100"/>
          </a:lvl5pPr>
          <a:lvl6pPr marL="285750" indent="-57150">
            <a:defRPr sz="1100"/>
          </a:lvl6pPr>
          <a:lvl7pPr marL="342900" indent="-57150">
            <a:defRPr sz="1100"/>
          </a:lvl7pPr>
          <a:lvl8pPr marL="400050" indent="-57150">
            <a:defRPr sz="1100"/>
          </a:lvl8pPr>
          <a:lvl9pPr marL="457200" indent="-57150">
            <a:defRPr sz="1100"/>
          </a:lvl9pPr>
        </a:lstStyle>
        <a:p>
          <a:pPr lvl="0" algn="ctr">
            <a:lnSpc>
              <a:spcPct val="100000"/>
            </a:lnSpc>
            <a:spcBef>
              <a:spcPct val="0"/>
            </a:spcBef>
            <a:spcAft>
              <a:spcPct val="35000"/>
            </a:spcAft>
          </a:pPr>
          <a:r>
            <a:rPr lang="zh-CN" altLang="en-US" dirty="0" smtClean="0">
              <a:solidFill>
                <a:schemeClr val="dk1"/>
              </a:solidFill>
              <a:latin typeface="黑体" panose="02010609060101010101" pitchFamily="49" charset="-122"/>
              <a:ea typeface="黑体" panose="02010609060101010101" pitchFamily="49" charset="-122"/>
            </a:rPr>
            <a:t>搬迁</a:t>
          </a:r>
          <a:endParaRPr lang="zh-CN" altLang="en-US" dirty="0">
            <a:solidFill>
              <a:schemeClr val="dk1"/>
            </a:solidFill>
            <a:latin typeface="黑体" panose="02010609060101010101" pitchFamily="49" charset="-122"/>
            <a:ea typeface="黑体" panose="02010609060101010101" pitchFamily="49" charset="-122"/>
          </a:endParaRPr>
        </a:p>
      </dsp:txBody>
      <dsp:txXfrm>
        <a:off x="4749641" y="787323"/>
        <a:ext cx="674848" cy="674848"/>
      </dsp:txXfrm>
    </dsp:sp>
    <dsp:sp>
      <dsp:nvSpPr>
        <dsp:cNvPr id="7" name="下箭头 6"/>
        <dsp:cNvSpPr/>
      </dsp:nvSpPr>
      <dsp:spPr bwMode="white">
        <a:xfrm>
          <a:off x="5228272" y="1991667"/>
          <a:ext cx="674848" cy="674848"/>
        </a:xfrm>
        <a:prstGeom prst="downArrow">
          <a:avLst>
            <a:gd name="adj1" fmla="val 55000"/>
            <a:gd name="adj2" fmla="val 45000"/>
          </a:avLst>
        </a:prstGeom>
      </dsp:spPr>
      <dsp:style>
        <a:lnRef idx="2">
          <a:schemeClr val="accent3">
            <a:tint val="40000"/>
            <a:alpha val="90000"/>
          </a:schemeClr>
        </a:lnRef>
        <a:fillRef idx="1">
          <a:schemeClr val="accent3">
            <a:tint val="40000"/>
            <a:alpha val="90000"/>
          </a:schemeClr>
        </a:fillRef>
        <a:effectRef idx="0">
          <a:scrgbClr r="0" g="0" b="0"/>
        </a:effectRef>
        <a:fontRef idx="minor"/>
      </dsp:style>
      <dsp:txBody>
        <a:bodyPr lIns="19050" tIns="19050" rIns="19050" bIns="19050" anchor="ctr"/>
        <a:lstStyle>
          <a:lvl2pPr marL="57150" indent="-57150">
            <a:defRPr sz="1100"/>
          </a:lvl2pPr>
          <a:lvl3pPr marL="114300" indent="-57150">
            <a:defRPr sz="1100"/>
          </a:lvl3pPr>
          <a:lvl4pPr marL="171450" indent="-57150">
            <a:defRPr sz="1100"/>
          </a:lvl4pPr>
          <a:lvl5pPr marL="228600" indent="-57150">
            <a:defRPr sz="1100"/>
          </a:lvl5pPr>
          <a:lvl6pPr marL="285750" indent="-57150">
            <a:defRPr sz="1100"/>
          </a:lvl6pPr>
          <a:lvl7pPr marL="342900" indent="-57150">
            <a:defRPr sz="1100"/>
          </a:lvl7pPr>
          <a:lvl8pPr marL="400050" indent="-57150">
            <a:defRPr sz="1100"/>
          </a:lvl8pPr>
          <a:lvl9pPr marL="457200" indent="-57150">
            <a:defRPr sz="1100"/>
          </a:lvl9pPr>
        </a:lstStyle>
        <a:p>
          <a:pPr lvl="0" algn="ctr">
            <a:lnSpc>
              <a:spcPct val="100000"/>
            </a:lnSpc>
            <a:spcBef>
              <a:spcPct val="0"/>
            </a:spcBef>
            <a:spcAft>
              <a:spcPct val="35000"/>
            </a:spcAft>
          </a:pPr>
          <a:r>
            <a:rPr lang="zh-CN" altLang="en-US" dirty="0" smtClean="0">
              <a:solidFill>
                <a:schemeClr val="dk1"/>
              </a:solidFill>
              <a:latin typeface="黑体" panose="02010609060101010101" pitchFamily="49" charset="-122"/>
              <a:ea typeface="黑体" panose="02010609060101010101" pitchFamily="49" charset="-122"/>
            </a:rPr>
            <a:t>搬迁</a:t>
          </a:r>
          <a:endParaRPr lang="zh-CN" altLang="en-US" dirty="0">
            <a:solidFill>
              <a:schemeClr val="dk1"/>
            </a:solidFill>
            <a:latin typeface="黑体" panose="02010609060101010101" pitchFamily="49" charset="-122"/>
            <a:ea typeface="黑体" panose="02010609060101010101" pitchFamily="49" charset="-122"/>
          </a:endParaRPr>
        </a:p>
      </dsp:txBody>
      <dsp:txXfrm>
        <a:off x="5228272" y="1991667"/>
        <a:ext cx="674848" cy="674848"/>
      </dsp:txXfrm>
    </dsp:sp>
    <dsp:sp>
      <dsp:nvSpPr>
        <dsp:cNvPr id="8" name="圆角矩形 7"/>
        <dsp:cNvSpPr/>
      </dsp:nvSpPr>
      <dsp:spPr bwMode="white">
        <a:xfrm>
          <a:off x="0" y="0"/>
          <a:ext cx="5424489" cy="1038228"/>
        </a:xfrm>
        <a:prstGeom prst="roundRect">
          <a:avLst>
            <a:gd name="adj" fmla="val 10000"/>
          </a:avLst>
        </a:prstGeom>
        <a:noFill/>
        <a:ln>
          <a:noFill/>
        </a:ln>
      </dsp:spPr>
      <dsp:style>
        <a:lnRef idx="3">
          <a:schemeClr val="lt1"/>
        </a:lnRef>
        <a:fillRef idx="1">
          <a:schemeClr val="accent4"/>
        </a:fillRef>
        <a:effectRef idx="1">
          <a:scrgbClr r="0" g="0" b="0"/>
        </a:effectRef>
        <a:fontRef idx="minor">
          <a:schemeClr val="lt1"/>
        </a:fontRef>
      </dsp:style>
      <dsp:txBody>
        <a:bodyPr lIns="160020" tIns="160020" rIns="160020" bIns="160020" anchor="ctr"/>
        <a:lstStyle>
          <a:lvl2pPr marL="285750" indent="-285750">
            <a:defRPr sz="3200"/>
          </a:lvl2pPr>
          <a:lvl3pPr marL="571500" indent="-285750">
            <a:defRPr sz="3200"/>
          </a:lvl3pPr>
          <a:lvl4pPr marL="857250" indent="-285750">
            <a:defRPr sz="3200"/>
          </a:lvl4pPr>
          <a:lvl5pPr marL="1143000" indent="-285750">
            <a:defRPr sz="3200"/>
          </a:lvl5pPr>
          <a:lvl6pPr marL="1428750" indent="-285750">
            <a:defRPr sz="3200"/>
          </a:lvl6pPr>
          <a:lvl7pPr marL="1714500" indent="-285750">
            <a:defRPr sz="3200"/>
          </a:lvl7pPr>
          <a:lvl8pPr marL="2000250" indent="-285750">
            <a:defRPr sz="3200"/>
          </a:lvl8pPr>
          <a:lvl9pPr marL="2286000" indent="-285750">
            <a:defRPr sz="3200"/>
          </a:lvl9pPr>
        </a:lstStyle>
        <a:p>
          <a:pPr lvl="0" algn="l">
            <a:lnSpc>
              <a:spcPct val="100000"/>
            </a:lnSpc>
            <a:spcBef>
              <a:spcPct val="0"/>
            </a:spcBef>
            <a:spcAft>
              <a:spcPct val="35000"/>
            </a:spcAft>
          </a:pPr>
          <a:r>
            <a:rPr lang="zh-CN" altLang="en-US" dirty="0" smtClean="0">
              <a:latin typeface="黑体" panose="02010609060101010101" pitchFamily="49" charset="-122"/>
              <a:ea typeface="黑体" panose="02010609060101010101" pitchFamily="49" charset="-122"/>
            </a:rPr>
            <a:t>市区</a:t>
          </a:r>
          <a:endParaRPr lang="zh-CN" altLang="en-US" dirty="0">
            <a:latin typeface="黑体" panose="02010609060101010101" pitchFamily="49" charset="-122"/>
            <a:ea typeface="黑体" panose="02010609060101010101" pitchFamily="49" charset="-122"/>
          </a:endParaRPr>
        </a:p>
      </dsp:txBody>
      <dsp:txXfrm>
        <a:off x="0" y="0"/>
        <a:ext cx="5424489" cy="1038228"/>
      </dsp:txXfrm>
    </dsp:sp>
    <dsp:sp>
      <dsp:nvSpPr>
        <dsp:cNvPr id="9" name="圆角矩形 8"/>
        <dsp:cNvSpPr/>
      </dsp:nvSpPr>
      <dsp:spPr bwMode="white">
        <a:xfrm>
          <a:off x="478631" y="1211266"/>
          <a:ext cx="5424489" cy="1038228"/>
        </a:xfrm>
        <a:prstGeom prst="roundRect">
          <a:avLst>
            <a:gd name="adj" fmla="val 10000"/>
          </a:avLst>
        </a:prstGeom>
        <a:noFill/>
        <a:ln>
          <a:noFill/>
        </a:ln>
      </dsp:spPr>
      <dsp:style>
        <a:lnRef idx="3">
          <a:schemeClr val="lt1"/>
        </a:lnRef>
        <a:fillRef idx="1">
          <a:schemeClr val="accent4"/>
        </a:fillRef>
        <a:effectRef idx="1">
          <a:scrgbClr r="0" g="0" b="0"/>
        </a:effectRef>
        <a:fontRef idx="minor">
          <a:schemeClr val="lt1"/>
        </a:fontRef>
      </dsp:style>
      <dsp:txBody>
        <a:bodyPr lIns="160020" tIns="160020" rIns="160020" bIns="160020" anchor="ctr"/>
        <a:lstStyle>
          <a:lvl2pPr marL="285750" indent="-285750">
            <a:defRPr sz="3200"/>
          </a:lvl2pPr>
          <a:lvl3pPr marL="571500" indent="-285750">
            <a:defRPr sz="3200"/>
          </a:lvl3pPr>
          <a:lvl4pPr marL="857250" indent="-285750">
            <a:defRPr sz="3200"/>
          </a:lvl4pPr>
          <a:lvl5pPr marL="1143000" indent="-285750">
            <a:defRPr sz="3200"/>
          </a:lvl5pPr>
          <a:lvl6pPr marL="1428750" indent="-285750">
            <a:defRPr sz="3200"/>
          </a:lvl6pPr>
          <a:lvl7pPr marL="1714500" indent="-285750">
            <a:defRPr sz="3200"/>
          </a:lvl7pPr>
          <a:lvl8pPr marL="2000250" indent="-285750">
            <a:defRPr sz="3200"/>
          </a:lvl8pPr>
          <a:lvl9pPr marL="2286000" indent="-285750">
            <a:defRPr sz="3200"/>
          </a:lvl9pPr>
        </a:lstStyle>
        <a:p>
          <a:pPr lvl="0" algn="l">
            <a:lnSpc>
              <a:spcPct val="100000"/>
            </a:lnSpc>
            <a:spcBef>
              <a:spcPct val="0"/>
            </a:spcBef>
            <a:spcAft>
              <a:spcPct val="35000"/>
            </a:spcAft>
          </a:pPr>
          <a:r>
            <a:rPr lang="zh-CN" altLang="en-US" dirty="0" smtClean="0">
              <a:latin typeface="黑体" panose="02010609060101010101" pitchFamily="49" charset="-122"/>
              <a:ea typeface="黑体" panose="02010609060101010101" pitchFamily="49" charset="-122"/>
            </a:rPr>
            <a:t>郊区</a:t>
          </a:r>
          <a:endParaRPr lang="zh-CN" altLang="en-US" dirty="0">
            <a:latin typeface="黑体" panose="02010609060101010101" pitchFamily="49" charset="-122"/>
            <a:ea typeface="黑体" panose="02010609060101010101" pitchFamily="49" charset="-122"/>
          </a:endParaRPr>
        </a:p>
      </dsp:txBody>
      <dsp:txXfrm>
        <a:off x="478631" y="1211266"/>
        <a:ext cx="5424489" cy="1038228"/>
      </dsp:txXfrm>
    </dsp:sp>
    <dsp:sp>
      <dsp:nvSpPr>
        <dsp:cNvPr id="10" name="圆角矩形 9"/>
        <dsp:cNvSpPr/>
      </dsp:nvSpPr>
      <dsp:spPr bwMode="white">
        <a:xfrm>
          <a:off x="957263" y="2422532"/>
          <a:ext cx="5424489" cy="1038228"/>
        </a:xfrm>
        <a:prstGeom prst="roundRect">
          <a:avLst>
            <a:gd name="adj" fmla="val 10000"/>
          </a:avLst>
        </a:prstGeom>
        <a:noFill/>
        <a:ln>
          <a:noFill/>
        </a:ln>
      </dsp:spPr>
      <dsp:style>
        <a:lnRef idx="3">
          <a:schemeClr val="lt1"/>
        </a:lnRef>
        <a:fillRef idx="1">
          <a:schemeClr val="accent4"/>
        </a:fillRef>
        <a:effectRef idx="1">
          <a:scrgbClr r="0" g="0" b="0"/>
        </a:effectRef>
        <a:fontRef idx="minor">
          <a:schemeClr val="lt1"/>
        </a:fontRef>
      </dsp:style>
      <dsp:txBody>
        <a:bodyPr lIns="160020" tIns="160020" rIns="160020" bIns="160020" anchor="ctr"/>
        <a:lstStyle>
          <a:lvl2pPr marL="285750" indent="-285750">
            <a:defRPr sz="3200"/>
          </a:lvl2pPr>
          <a:lvl3pPr marL="571500" indent="-285750">
            <a:defRPr sz="3200"/>
          </a:lvl3pPr>
          <a:lvl4pPr marL="857250" indent="-285750">
            <a:defRPr sz="3200"/>
          </a:lvl4pPr>
          <a:lvl5pPr marL="1143000" indent="-285750">
            <a:defRPr sz="3200"/>
          </a:lvl5pPr>
          <a:lvl6pPr marL="1428750" indent="-285750">
            <a:defRPr sz="3200"/>
          </a:lvl6pPr>
          <a:lvl7pPr marL="1714500" indent="-285750">
            <a:defRPr sz="3200"/>
          </a:lvl7pPr>
          <a:lvl8pPr marL="2000250" indent="-285750">
            <a:defRPr sz="3200"/>
          </a:lvl8pPr>
          <a:lvl9pPr marL="2286000" indent="-285750">
            <a:defRPr sz="3200"/>
          </a:lvl9pPr>
        </a:lstStyle>
        <a:p>
          <a:pPr lvl="0" algn="l">
            <a:lnSpc>
              <a:spcPct val="100000"/>
            </a:lnSpc>
            <a:spcBef>
              <a:spcPct val="0"/>
            </a:spcBef>
            <a:spcAft>
              <a:spcPct val="35000"/>
            </a:spcAft>
          </a:pPr>
          <a:r>
            <a:rPr lang="zh-CN" altLang="en-US" dirty="0" smtClean="0">
              <a:latin typeface="黑体" panose="02010609060101010101" pitchFamily="49" charset="-122"/>
              <a:ea typeface="黑体" panose="02010609060101010101" pitchFamily="49" charset="-122"/>
            </a:rPr>
            <a:t>市区</a:t>
          </a:r>
          <a:endParaRPr lang="zh-CN" altLang="en-US" dirty="0">
            <a:latin typeface="黑体" panose="02010609060101010101" pitchFamily="49" charset="-122"/>
            <a:ea typeface="黑体" panose="02010609060101010101" pitchFamily="49" charset="-122"/>
          </a:endParaRPr>
        </a:p>
      </dsp:txBody>
      <dsp:txXfrm>
        <a:off x="957263" y="2422532"/>
        <a:ext cx="5424489" cy="1038228"/>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096000" cy="4064000"/>
        <a:chOff x="0" y="0"/>
        <a:chExt cx="6096000" cy="4064000"/>
      </a:xfrm>
    </dsp:grpSpPr>
    <dsp:sp>
      <dsp:nvSpPr>
        <dsp:cNvPr id="3" name="椭圆 2"/>
        <dsp:cNvSpPr/>
      </dsp:nvSpPr>
      <dsp:spPr bwMode="white">
        <a:xfrm>
          <a:off x="2160579" y="2072517"/>
          <a:ext cx="1774843" cy="1774843"/>
        </a:xfrm>
        <a:prstGeom prst="ellipse">
          <a:avLst/>
        </a:prstGeom>
      </dsp:spPr>
      <dsp:style>
        <a:lnRef idx="3">
          <a:schemeClr val="lt1"/>
        </a:lnRef>
        <a:fillRef idx="1">
          <a:schemeClr val="accent3"/>
        </a:fillRef>
        <a:effectRef idx="1">
          <a:scrgbClr r="0" g="0" b="0"/>
        </a:effectRef>
        <a:fontRef idx="minor">
          <a:schemeClr val="lt1"/>
        </a:fontRef>
      </dsp:style>
      <dsp:txBody>
        <a:bodyPr lIns="29845" tIns="29845" rIns="29845" bIns="29845" anchor="ctr"/>
        <a:lstStyle>
          <a:lvl2pPr marL="285750" indent="-285750">
            <a:defRPr sz="3600"/>
          </a:lvl2pPr>
          <a:lvl3pPr marL="571500" indent="-285750">
            <a:defRPr sz="3600"/>
          </a:lvl3pPr>
          <a:lvl4pPr marL="857250" indent="-285750">
            <a:defRPr sz="3600"/>
          </a:lvl4pPr>
          <a:lvl5pPr marL="1143000" indent="-285750">
            <a:defRPr sz="3600"/>
          </a:lvl5pPr>
          <a:lvl6pPr marL="1428750" indent="-285750">
            <a:defRPr sz="3600"/>
          </a:lvl6pPr>
          <a:lvl7pPr marL="1714500" indent="-285750">
            <a:defRPr sz="3600"/>
          </a:lvl7pPr>
          <a:lvl8pPr marL="2000250" indent="-285750">
            <a:defRPr sz="3600"/>
          </a:lvl8pPr>
          <a:lvl9pPr marL="2286000" indent="-285750">
            <a:defRPr sz="3600"/>
          </a:lvl9pPr>
        </a:lstStyle>
        <a:p>
          <a:pPr lvl="0" algn="ctr">
            <a:lnSpc>
              <a:spcPct val="100000"/>
            </a:lnSpc>
            <a:spcBef>
              <a:spcPct val="0"/>
            </a:spcBef>
            <a:spcAft>
              <a:spcPct val="35000"/>
            </a:spcAft>
          </a:pPr>
          <a:r>
            <a:rPr lang="zh-CN" altLang="en-US" dirty="0" smtClean="0">
              <a:latin typeface="黑体" panose="02010609060101010101" pitchFamily="49" charset="-122"/>
              <a:ea typeface="黑体" panose="02010609060101010101" pitchFamily="49" charset="-122"/>
            </a:rPr>
            <a:t>通病</a:t>
          </a:r>
          <a:endParaRPr lang="zh-CN" altLang="en-US" dirty="0">
            <a:latin typeface="黑体" panose="02010609060101010101" pitchFamily="49" charset="-122"/>
            <a:ea typeface="黑体" panose="02010609060101010101" pitchFamily="49" charset="-122"/>
          </a:endParaRPr>
        </a:p>
      </dsp:txBody>
      <dsp:txXfrm>
        <a:off x="2160579" y="2072517"/>
        <a:ext cx="1774843" cy="1774843"/>
      </dsp:txXfrm>
    </dsp:sp>
    <dsp:sp>
      <dsp:nvSpPr>
        <dsp:cNvPr id="4" name="左箭头 3"/>
        <dsp:cNvSpPr/>
      </dsp:nvSpPr>
      <dsp:spPr bwMode="white">
        <a:xfrm rot="11699999">
          <a:off x="857649" y="2296775"/>
          <a:ext cx="1318569" cy="505830"/>
        </a:xfrm>
        <a:prstGeom prst="leftArrow">
          <a:avLst>
            <a:gd name="adj1" fmla="val 60000"/>
            <a:gd name="adj2" fmla="val 50000"/>
          </a:avLst>
        </a:prstGeom>
      </dsp:spPr>
      <dsp:style>
        <a:lnRef idx="0">
          <a:schemeClr val="lt1"/>
        </a:lnRef>
        <a:fillRef idx="1">
          <a:schemeClr val="accent4">
            <a:hueOff val="0"/>
            <a:satOff val="0"/>
            <a:lumOff val="0"/>
            <a:alpha val="100000"/>
          </a:schemeClr>
        </a:fillRef>
        <a:effectRef idx="1">
          <a:scrgbClr r="0" g="0" b="0"/>
        </a:effectRef>
        <a:fontRef idx="minor">
          <a:schemeClr val="lt1"/>
        </a:fontRef>
      </dsp:style>
      <dsp:txBody>
        <a:bodyPr/>
        <a:p/>
      </dsp:txBody>
      <dsp:txXfrm rot="11699999">
        <a:off x="857649" y="2296775"/>
        <a:ext cx="1318569" cy="505830"/>
      </dsp:txXfrm>
    </dsp:sp>
    <dsp:sp>
      <dsp:nvSpPr>
        <dsp:cNvPr id="5" name="圆角矩形 4"/>
        <dsp:cNvSpPr/>
      </dsp:nvSpPr>
      <dsp:spPr bwMode="white">
        <a:xfrm>
          <a:off x="0" y="1694684"/>
          <a:ext cx="1686101" cy="1348880"/>
        </a:xfrm>
        <a:prstGeom prst="roundRect">
          <a:avLst>
            <a:gd name="adj" fmla="val 10000"/>
          </a:avLst>
        </a:prstGeom>
      </dsp:spPr>
      <dsp:style>
        <a:lnRef idx="3">
          <a:schemeClr val="lt1"/>
        </a:lnRef>
        <a:fillRef idx="1">
          <a:schemeClr val="accent4">
            <a:hueOff val="0"/>
            <a:satOff val="0"/>
            <a:lumOff val="0"/>
            <a:alpha val="100000"/>
          </a:schemeClr>
        </a:fillRef>
        <a:effectRef idx="1">
          <a:scrgbClr r="0" g="0" b="0"/>
        </a:effectRef>
        <a:fontRef idx="minor">
          <a:schemeClr val="lt1"/>
        </a:fontRef>
      </dsp:style>
      <dsp:txBody>
        <a:bodyPr lIns="28575" tIns="28575" rIns="28575" bIns="28575" anchor="ctr"/>
        <a:lstStyle>
          <a:lvl2pPr marL="57150" indent="-57150">
            <a:defRPr sz="1100"/>
          </a:lvl2pPr>
          <a:lvl3pPr marL="114300" indent="-57150">
            <a:defRPr sz="1100"/>
          </a:lvl3pPr>
          <a:lvl4pPr marL="171450" indent="-57150">
            <a:defRPr sz="1100"/>
          </a:lvl4pPr>
          <a:lvl5pPr marL="228600" indent="-57150">
            <a:defRPr sz="1100"/>
          </a:lvl5pPr>
          <a:lvl6pPr marL="285750" indent="-57150">
            <a:defRPr sz="1100"/>
          </a:lvl6pPr>
          <a:lvl7pPr marL="342900" indent="-57150">
            <a:defRPr sz="1100"/>
          </a:lvl7pPr>
          <a:lvl8pPr marL="400050" indent="-57150">
            <a:defRPr sz="1100"/>
          </a:lvl8pPr>
          <a:lvl9pPr marL="457200" indent="-57150">
            <a:defRPr sz="1100"/>
          </a:lvl9pPr>
        </a:lstStyle>
        <a:p>
          <a:pPr lvl="0" algn="ctr">
            <a:lnSpc>
              <a:spcPct val="100000"/>
            </a:lnSpc>
            <a:spcBef>
              <a:spcPct val="0"/>
            </a:spcBef>
            <a:spcAft>
              <a:spcPct val="35000"/>
            </a:spcAft>
          </a:pPr>
          <a:r>
            <a:rPr lang="zh-CN" altLang="en-US" dirty="0" smtClean="0">
              <a:latin typeface="黑体" panose="02010609060101010101" pitchFamily="49" charset="-122"/>
              <a:ea typeface="黑体" panose="02010609060101010101" pitchFamily="49" charset="-122"/>
            </a:rPr>
            <a:t>缺乏正确的人生观、世界观和价值观</a:t>
          </a:r>
          <a:endParaRPr lang="zh-CN" altLang="en-US" dirty="0">
            <a:latin typeface="黑体" panose="02010609060101010101" pitchFamily="49" charset="-122"/>
            <a:ea typeface="黑体" panose="02010609060101010101" pitchFamily="49" charset="-122"/>
          </a:endParaRPr>
        </a:p>
      </dsp:txBody>
      <dsp:txXfrm>
        <a:off x="0" y="1694684"/>
        <a:ext cx="1686101" cy="1348880"/>
      </dsp:txXfrm>
    </dsp:sp>
    <dsp:sp>
      <dsp:nvSpPr>
        <dsp:cNvPr id="6" name="左箭头 5"/>
        <dsp:cNvSpPr/>
      </dsp:nvSpPr>
      <dsp:spPr bwMode="white">
        <a:xfrm rot="14699999">
          <a:off x="1718833" y="1270456"/>
          <a:ext cx="1318569" cy="505830"/>
        </a:xfrm>
        <a:prstGeom prst="leftArrow">
          <a:avLst>
            <a:gd name="adj1" fmla="val 60000"/>
            <a:gd name="adj2" fmla="val 50000"/>
          </a:avLst>
        </a:prstGeom>
      </dsp:spPr>
      <dsp:style>
        <a:lnRef idx="0">
          <a:schemeClr val="lt1"/>
        </a:lnRef>
        <a:fillRef idx="1">
          <a:schemeClr val="accent4">
            <a:hueOff val="-1500000"/>
            <a:satOff val="8889"/>
            <a:lumOff val="784"/>
            <a:alpha val="100000"/>
          </a:schemeClr>
        </a:fillRef>
        <a:effectRef idx="1">
          <a:scrgbClr r="0" g="0" b="0"/>
        </a:effectRef>
        <a:fontRef idx="minor">
          <a:schemeClr val="lt1"/>
        </a:fontRef>
      </dsp:style>
      <dsp:txBody>
        <a:bodyPr/>
        <a:p/>
      </dsp:txBody>
      <dsp:txXfrm rot="14699999">
        <a:off x="1718833" y="1270456"/>
        <a:ext cx="1318569" cy="505830"/>
      </dsp:txXfrm>
    </dsp:sp>
    <dsp:sp>
      <dsp:nvSpPr>
        <dsp:cNvPr id="7" name="圆角矩形 6"/>
        <dsp:cNvSpPr/>
      </dsp:nvSpPr>
      <dsp:spPr bwMode="white">
        <a:xfrm>
          <a:off x="1240226" y="216640"/>
          <a:ext cx="1686101" cy="1348880"/>
        </a:xfrm>
        <a:prstGeom prst="roundRect">
          <a:avLst>
            <a:gd name="adj" fmla="val 10000"/>
          </a:avLst>
        </a:prstGeom>
      </dsp:spPr>
      <dsp:style>
        <a:lnRef idx="3">
          <a:schemeClr val="lt1"/>
        </a:lnRef>
        <a:fillRef idx="1">
          <a:schemeClr val="accent4">
            <a:hueOff val="-1500000"/>
            <a:satOff val="8889"/>
            <a:lumOff val="784"/>
            <a:alpha val="100000"/>
          </a:schemeClr>
        </a:fillRef>
        <a:effectRef idx="1">
          <a:scrgbClr r="0" g="0" b="0"/>
        </a:effectRef>
        <a:fontRef idx="minor">
          <a:schemeClr val="lt1"/>
        </a:fontRef>
      </dsp:style>
      <dsp:txBody>
        <a:bodyPr lIns="28575" tIns="28575" rIns="28575" bIns="28575" anchor="ctr"/>
        <a:lstStyle>
          <a:lvl2pPr marL="57150" indent="-57150">
            <a:defRPr sz="1100"/>
          </a:lvl2pPr>
          <a:lvl3pPr marL="114300" indent="-57150">
            <a:defRPr sz="1100"/>
          </a:lvl3pPr>
          <a:lvl4pPr marL="171450" indent="-57150">
            <a:defRPr sz="1100"/>
          </a:lvl4pPr>
          <a:lvl5pPr marL="228600" indent="-57150">
            <a:defRPr sz="1100"/>
          </a:lvl5pPr>
          <a:lvl6pPr marL="285750" indent="-57150">
            <a:defRPr sz="1100"/>
          </a:lvl6pPr>
          <a:lvl7pPr marL="342900" indent="-57150">
            <a:defRPr sz="1100"/>
          </a:lvl7pPr>
          <a:lvl8pPr marL="400050" indent="-57150">
            <a:defRPr sz="1100"/>
          </a:lvl8pPr>
          <a:lvl9pPr marL="457200" indent="-57150">
            <a:defRPr sz="1100"/>
          </a:lvl9pPr>
        </a:lstStyle>
        <a:p>
          <a:pPr lvl="0" algn="ctr">
            <a:lnSpc>
              <a:spcPct val="100000"/>
            </a:lnSpc>
            <a:spcBef>
              <a:spcPct val="0"/>
            </a:spcBef>
            <a:spcAft>
              <a:spcPct val="35000"/>
            </a:spcAft>
          </a:pPr>
          <a:r>
            <a:rPr lang="zh-CN" altLang="en-US" dirty="0" smtClean="0">
              <a:latin typeface="黑体" panose="02010609060101010101" pitchFamily="49" charset="-122"/>
              <a:ea typeface="黑体" panose="02010609060101010101" pitchFamily="49" charset="-122"/>
            </a:rPr>
            <a:t>文化基础知识较差</a:t>
          </a:r>
          <a:endParaRPr lang="zh-CN" altLang="en-US" dirty="0">
            <a:latin typeface="黑体" panose="02010609060101010101" pitchFamily="49" charset="-122"/>
            <a:ea typeface="黑体" panose="02010609060101010101" pitchFamily="49" charset="-122"/>
          </a:endParaRPr>
        </a:p>
      </dsp:txBody>
      <dsp:txXfrm>
        <a:off x="1240226" y="216640"/>
        <a:ext cx="1686101" cy="1348880"/>
      </dsp:txXfrm>
    </dsp:sp>
    <dsp:sp>
      <dsp:nvSpPr>
        <dsp:cNvPr id="8" name="左箭头 7"/>
        <dsp:cNvSpPr/>
      </dsp:nvSpPr>
      <dsp:spPr bwMode="white">
        <a:xfrm rot="-3900000">
          <a:off x="3058598" y="1270456"/>
          <a:ext cx="1318569" cy="505830"/>
        </a:xfrm>
        <a:prstGeom prst="leftArrow">
          <a:avLst>
            <a:gd name="adj1" fmla="val 60000"/>
            <a:gd name="adj2" fmla="val 50000"/>
          </a:avLst>
        </a:prstGeom>
      </dsp:spPr>
      <dsp:style>
        <a:lnRef idx="0">
          <a:schemeClr val="lt1"/>
        </a:lnRef>
        <a:fillRef idx="1">
          <a:schemeClr val="accent4">
            <a:hueOff val="-3000000"/>
            <a:satOff val="17778"/>
            <a:lumOff val="1569"/>
            <a:alpha val="100000"/>
          </a:schemeClr>
        </a:fillRef>
        <a:effectRef idx="1">
          <a:scrgbClr r="0" g="0" b="0"/>
        </a:effectRef>
        <a:fontRef idx="minor">
          <a:schemeClr val="lt1"/>
        </a:fontRef>
      </dsp:style>
      <dsp:txBody>
        <a:bodyPr/>
        <a:p/>
      </dsp:txBody>
      <dsp:txXfrm rot="-3900000">
        <a:off x="3058598" y="1270456"/>
        <a:ext cx="1318569" cy="505830"/>
      </dsp:txXfrm>
    </dsp:sp>
    <dsp:sp>
      <dsp:nvSpPr>
        <dsp:cNvPr id="9" name="圆角矩形 8"/>
        <dsp:cNvSpPr/>
      </dsp:nvSpPr>
      <dsp:spPr bwMode="white">
        <a:xfrm>
          <a:off x="3169674" y="216640"/>
          <a:ext cx="1686101" cy="1348880"/>
        </a:xfrm>
        <a:prstGeom prst="roundRect">
          <a:avLst>
            <a:gd name="adj" fmla="val 10000"/>
          </a:avLst>
        </a:prstGeom>
      </dsp:spPr>
      <dsp:style>
        <a:lnRef idx="3">
          <a:schemeClr val="lt1"/>
        </a:lnRef>
        <a:fillRef idx="1">
          <a:schemeClr val="accent4">
            <a:hueOff val="-3000000"/>
            <a:satOff val="17778"/>
            <a:lumOff val="1569"/>
            <a:alpha val="100000"/>
          </a:schemeClr>
        </a:fillRef>
        <a:effectRef idx="1">
          <a:scrgbClr r="0" g="0" b="0"/>
        </a:effectRef>
        <a:fontRef idx="minor">
          <a:schemeClr val="lt1"/>
        </a:fontRef>
      </dsp:style>
      <dsp:txBody>
        <a:bodyPr lIns="28575" tIns="28575" rIns="28575" bIns="28575" anchor="ctr"/>
        <a:lstStyle>
          <a:lvl2pPr marL="57150" indent="-57150">
            <a:defRPr sz="1100"/>
          </a:lvl2pPr>
          <a:lvl3pPr marL="114300" indent="-57150">
            <a:defRPr sz="1100"/>
          </a:lvl3pPr>
          <a:lvl4pPr marL="171450" indent="-57150">
            <a:defRPr sz="1100"/>
          </a:lvl4pPr>
          <a:lvl5pPr marL="228600" indent="-57150">
            <a:defRPr sz="1100"/>
          </a:lvl5pPr>
          <a:lvl6pPr marL="285750" indent="-57150">
            <a:defRPr sz="1100"/>
          </a:lvl6pPr>
          <a:lvl7pPr marL="342900" indent="-57150">
            <a:defRPr sz="1100"/>
          </a:lvl7pPr>
          <a:lvl8pPr marL="400050" indent="-57150">
            <a:defRPr sz="1100"/>
          </a:lvl8pPr>
          <a:lvl9pPr marL="457200" indent="-57150">
            <a:defRPr sz="1100"/>
          </a:lvl9pPr>
        </a:lstStyle>
        <a:p>
          <a:pPr lvl="0" algn="ctr">
            <a:lnSpc>
              <a:spcPct val="100000"/>
            </a:lnSpc>
            <a:spcBef>
              <a:spcPct val="0"/>
            </a:spcBef>
            <a:spcAft>
              <a:spcPct val="35000"/>
            </a:spcAft>
          </a:pPr>
          <a:r>
            <a:rPr lang="zh-CN" altLang="en-US" dirty="0" smtClean="0">
              <a:latin typeface="黑体" panose="02010609060101010101" pitchFamily="49" charset="-122"/>
              <a:ea typeface="黑体" panose="02010609060101010101" pitchFamily="49" charset="-122"/>
            </a:rPr>
            <a:t>缺乏良好的行为习惯</a:t>
          </a:r>
          <a:endParaRPr lang="zh-CN" altLang="en-US" dirty="0">
            <a:latin typeface="黑体" panose="02010609060101010101" pitchFamily="49" charset="-122"/>
            <a:ea typeface="黑体" panose="02010609060101010101" pitchFamily="49" charset="-122"/>
          </a:endParaRPr>
        </a:p>
      </dsp:txBody>
      <dsp:txXfrm>
        <a:off x="3169674" y="216640"/>
        <a:ext cx="1686101" cy="1348880"/>
      </dsp:txXfrm>
    </dsp:sp>
    <dsp:sp>
      <dsp:nvSpPr>
        <dsp:cNvPr id="10" name="左箭头 9"/>
        <dsp:cNvSpPr/>
      </dsp:nvSpPr>
      <dsp:spPr bwMode="white">
        <a:xfrm rot="-900000">
          <a:off x="3919782" y="2296775"/>
          <a:ext cx="1318569" cy="505830"/>
        </a:xfrm>
        <a:prstGeom prst="leftArrow">
          <a:avLst>
            <a:gd name="adj1" fmla="val 60000"/>
            <a:gd name="adj2" fmla="val 50000"/>
          </a:avLst>
        </a:prstGeom>
      </dsp:spPr>
      <dsp:style>
        <a:lnRef idx="0">
          <a:schemeClr val="lt1"/>
        </a:lnRef>
        <a:fillRef idx="1">
          <a:schemeClr val="accent4">
            <a:hueOff val="-4500000"/>
            <a:satOff val="26667"/>
            <a:lumOff val="2353"/>
            <a:alpha val="100000"/>
          </a:schemeClr>
        </a:fillRef>
        <a:effectRef idx="1">
          <a:scrgbClr r="0" g="0" b="0"/>
        </a:effectRef>
        <a:fontRef idx="minor">
          <a:schemeClr val="lt1"/>
        </a:fontRef>
      </dsp:style>
      <dsp:txBody>
        <a:bodyPr/>
        <a:p/>
      </dsp:txBody>
      <dsp:txXfrm rot="-900000">
        <a:off x="3919782" y="2296775"/>
        <a:ext cx="1318569" cy="505830"/>
      </dsp:txXfrm>
    </dsp:sp>
    <dsp:sp>
      <dsp:nvSpPr>
        <dsp:cNvPr id="11" name="圆角矩形 10"/>
        <dsp:cNvSpPr/>
      </dsp:nvSpPr>
      <dsp:spPr bwMode="white">
        <a:xfrm>
          <a:off x="4409899" y="1694684"/>
          <a:ext cx="1686101" cy="1348880"/>
        </a:xfrm>
        <a:prstGeom prst="roundRect">
          <a:avLst>
            <a:gd name="adj" fmla="val 10000"/>
          </a:avLst>
        </a:prstGeom>
      </dsp:spPr>
      <dsp:style>
        <a:lnRef idx="3">
          <a:schemeClr val="lt1"/>
        </a:lnRef>
        <a:fillRef idx="1">
          <a:schemeClr val="accent4">
            <a:hueOff val="-4500000"/>
            <a:satOff val="26667"/>
            <a:lumOff val="2353"/>
            <a:alpha val="100000"/>
          </a:schemeClr>
        </a:fillRef>
        <a:effectRef idx="1">
          <a:scrgbClr r="0" g="0" b="0"/>
        </a:effectRef>
        <a:fontRef idx="minor">
          <a:schemeClr val="lt1"/>
        </a:fontRef>
      </dsp:style>
      <dsp:txBody>
        <a:bodyPr lIns="28575" tIns="28575" rIns="28575" bIns="28575" anchor="ctr"/>
        <a:lstStyle>
          <a:lvl2pPr marL="57150" indent="-57150">
            <a:defRPr sz="1100"/>
          </a:lvl2pPr>
          <a:lvl3pPr marL="114300" indent="-57150">
            <a:defRPr sz="1100"/>
          </a:lvl3pPr>
          <a:lvl4pPr marL="171450" indent="-57150">
            <a:defRPr sz="1100"/>
          </a:lvl4pPr>
          <a:lvl5pPr marL="228600" indent="-57150">
            <a:defRPr sz="1100"/>
          </a:lvl5pPr>
          <a:lvl6pPr marL="285750" indent="-57150">
            <a:defRPr sz="1100"/>
          </a:lvl6pPr>
          <a:lvl7pPr marL="342900" indent="-57150">
            <a:defRPr sz="1100"/>
          </a:lvl7pPr>
          <a:lvl8pPr marL="400050" indent="-57150">
            <a:defRPr sz="1100"/>
          </a:lvl8pPr>
          <a:lvl9pPr marL="457200" indent="-57150">
            <a:defRPr sz="1100"/>
          </a:lvl9pPr>
        </a:lstStyle>
        <a:p>
          <a:pPr lvl="0" algn="ctr">
            <a:lnSpc>
              <a:spcPct val="100000"/>
            </a:lnSpc>
            <a:spcBef>
              <a:spcPct val="0"/>
            </a:spcBef>
            <a:spcAft>
              <a:spcPct val="35000"/>
            </a:spcAft>
          </a:pPr>
          <a:r>
            <a:rPr lang="zh-CN" altLang="en-US" dirty="0" smtClean="0">
              <a:latin typeface="黑体" panose="02010609060101010101" pitchFamily="49" charset="-122"/>
              <a:ea typeface="黑体" panose="02010609060101010101" pitchFamily="49" charset="-122"/>
            </a:rPr>
            <a:t>缺乏健康的</a:t>
          </a:r>
          <a:endParaRPr lang="en-US" altLang="zh-CN" dirty="0" smtClean="0">
            <a:latin typeface="黑体" panose="02010609060101010101" pitchFamily="49" charset="-122"/>
            <a:ea typeface="黑体" panose="02010609060101010101" pitchFamily="49" charset="-122"/>
          </a:endParaRPr>
        </a:p>
        <a:p>
          <a:pPr lvl="0" algn="ctr">
            <a:lnSpc>
              <a:spcPct val="100000"/>
            </a:lnSpc>
            <a:spcBef>
              <a:spcPct val="0"/>
            </a:spcBef>
            <a:spcAft>
              <a:spcPct val="35000"/>
            </a:spcAft>
          </a:pPr>
          <a:r>
            <a:rPr lang="zh-CN" altLang="en-US" dirty="0" smtClean="0">
              <a:latin typeface="黑体" panose="02010609060101010101" pitchFamily="49" charset="-122"/>
              <a:ea typeface="黑体" panose="02010609060101010101" pitchFamily="49" charset="-122"/>
            </a:rPr>
            <a:t>审美观及鉴</a:t>
          </a:r>
          <a:endParaRPr lang="en-US" altLang="zh-CN" dirty="0" smtClean="0">
            <a:latin typeface="黑体" panose="02010609060101010101" pitchFamily="49" charset="-122"/>
            <a:ea typeface="黑体" panose="02010609060101010101" pitchFamily="49" charset="-122"/>
          </a:endParaRPr>
        </a:p>
        <a:p>
          <a:pPr lvl="0" algn="ctr">
            <a:lnSpc>
              <a:spcPct val="100000"/>
            </a:lnSpc>
            <a:spcBef>
              <a:spcPct val="0"/>
            </a:spcBef>
            <a:spcAft>
              <a:spcPct val="35000"/>
            </a:spcAft>
          </a:pPr>
          <a:r>
            <a:rPr lang="zh-CN" altLang="en-US" dirty="0" smtClean="0">
              <a:latin typeface="黑体" panose="02010609060101010101" pitchFamily="49" charset="-122"/>
              <a:ea typeface="黑体" panose="02010609060101010101" pitchFamily="49" charset="-122"/>
            </a:rPr>
            <a:t>赏美、创造美</a:t>
          </a:r>
          <a:endParaRPr lang="en-US" altLang="zh-CN" dirty="0" smtClean="0">
            <a:latin typeface="黑体" panose="02010609060101010101" pitchFamily="49" charset="-122"/>
            <a:ea typeface="黑体" panose="02010609060101010101" pitchFamily="49" charset="-122"/>
          </a:endParaRPr>
        </a:p>
        <a:p>
          <a:pPr lvl="0" algn="ctr">
            <a:lnSpc>
              <a:spcPct val="100000"/>
            </a:lnSpc>
            <a:spcBef>
              <a:spcPct val="0"/>
            </a:spcBef>
            <a:spcAft>
              <a:spcPct val="35000"/>
            </a:spcAft>
          </a:pPr>
          <a:r>
            <a:rPr lang="zh-CN" altLang="en-US" dirty="0" smtClean="0">
              <a:latin typeface="黑体" panose="02010609060101010101" pitchFamily="49" charset="-122"/>
              <a:ea typeface="黑体" panose="02010609060101010101" pitchFamily="49" charset="-122"/>
            </a:rPr>
            <a:t>的能力</a:t>
          </a:r>
        </a:p>
      </dsp:txBody>
      <dsp:txXfrm>
        <a:off x="4409899" y="1694684"/>
        <a:ext cx="1686101" cy="1348880"/>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064000" cy="4064000"/>
        <a:chOff x="0" y="0"/>
        <a:chExt cx="4064000" cy="4064000"/>
      </a:xfrm>
    </dsp:grpSpPr>
    <dsp:sp>
      <dsp:nvSpPr>
        <dsp:cNvPr id="3" name="形状 2"/>
        <dsp:cNvSpPr/>
      </dsp:nvSpPr>
      <dsp:spPr bwMode="white">
        <a:xfrm>
          <a:off x="2844800" y="1828800"/>
          <a:ext cx="2235200" cy="2235200"/>
        </a:xfrm>
        <a:prstGeom prst="gear9">
          <a:avLst/>
        </a:prstGeom>
      </dsp:spPr>
      <dsp:style>
        <a:lnRef idx="3">
          <a:schemeClr val="lt1"/>
        </a:lnRef>
        <a:fillRef idx="1">
          <a:schemeClr val="accent1">
            <a:shade val="80000"/>
            <a:hueOff val="0"/>
            <a:satOff val="0"/>
            <a:lumOff val="0"/>
            <a:alpha val="100000"/>
          </a:schemeClr>
        </a:fillRef>
        <a:effectRef idx="1">
          <a:scrgbClr r="0" g="0" b="0"/>
        </a:effectRef>
        <a:fontRef idx="minor">
          <a:schemeClr val="lt1"/>
        </a:fontRef>
      </dsp:style>
      <dsp:txBody>
        <a:bodyPr lIns="17780" tIns="17780" rIns="17780" bIns="17780" anchor="ctr"/>
        <a:lstStyle>
          <a:lvl2pPr marL="57150" indent="-57150">
            <a:defRPr sz="1000"/>
          </a:lvl2pPr>
          <a:lvl3pPr marL="114300" indent="-57150">
            <a:defRPr sz="1000"/>
          </a:lvl3pPr>
          <a:lvl4pPr marL="171450" indent="-57150">
            <a:defRPr sz="1000"/>
          </a:lvl4pPr>
          <a:lvl5pPr marL="228600" indent="-57150">
            <a:defRPr sz="1000"/>
          </a:lvl5pPr>
          <a:lvl6pPr marL="285750" indent="-57150">
            <a:defRPr sz="1000"/>
          </a:lvl6pPr>
          <a:lvl7pPr marL="342900" indent="-57150">
            <a:defRPr sz="1000"/>
          </a:lvl7pPr>
          <a:lvl8pPr marL="400050" indent="-57150">
            <a:defRPr sz="1000"/>
          </a:lvl8pPr>
          <a:lvl9pPr marL="457200" indent="-57150">
            <a:defRPr sz="1000"/>
          </a:lvl9pPr>
        </a:lstStyle>
        <a:p>
          <a:pPr lvl="0" algn="ctr">
            <a:lnSpc>
              <a:spcPct val="100000"/>
            </a:lnSpc>
            <a:spcBef>
              <a:spcPct val="0"/>
            </a:spcBef>
            <a:spcAft>
              <a:spcPct val="35000"/>
            </a:spcAft>
          </a:pPr>
          <a:r>
            <a:rPr lang="zh-CN" altLang="en-US" dirty="0" smtClean="0">
              <a:latin typeface="黑体" panose="02010609060101010101" pitchFamily="49" charset="-122"/>
              <a:ea typeface="黑体" panose="02010609060101010101" pitchFamily="49" charset="-122"/>
            </a:rPr>
            <a:t>“德育为先，和谐校园，齐抓共管，人人有责”的德育教育管理理念</a:t>
          </a:r>
          <a:endParaRPr lang="zh-CN" altLang="en-US" dirty="0">
            <a:latin typeface="黑体" panose="02010609060101010101" pitchFamily="49" charset="-122"/>
            <a:ea typeface="黑体" panose="02010609060101010101" pitchFamily="49" charset="-122"/>
          </a:endParaRPr>
        </a:p>
      </dsp:txBody>
      <dsp:txXfrm>
        <a:off x="2844800" y="1828800"/>
        <a:ext cx="2235200" cy="2235200"/>
      </dsp:txXfrm>
    </dsp:sp>
    <dsp:sp>
      <dsp:nvSpPr>
        <dsp:cNvPr id="6" name="形状 5"/>
        <dsp:cNvSpPr/>
      </dsp:nvSpPr>
      <dsp:spPr bwMode="white">
        <a:xfrm>
          <a:off x="1544320" y="1300480"/>
          <a:ext cx="1625600" cy="1625600"/>
        </a:xfrm>
        <a:prstGeom prst="gear6">
          <a:avLst/>
        </a:prstGeom>
      </dsp:spPr>
      <dsp:style>
        <a:lnRef idx="3">
          <a:schemeClr val="lt1"/>
        </a:lnRef>
        <a:fillRef idx="1">
          <a:schemeClr val="accent1">
            <a:shade val="80000"/>
            <a:hueOff val="120000"/>
            <a:satOff val="-1960"/>
            <a:lumOff val="12941"/>
            <a:alpha val="100000"/>
          </a:schemeClr>
        </a:fillRef>
        <a:effectRef idx="1">
          <a:scrgbClr r="0" g="0" b="0"/>
        </a:effectRef>
        <a:fontRef idx="minor">
          <a:schemeClr val="lt1"/>
        </a:fontRef>
      </dsp:style>
      <dsp:txBody>
        <a:bodyPr lIns="17780" tIns="17780" rIns="17780" bIns="17780" anchor="ctr"/>
        <a:lstStyle>
          <a:lvl2pPr marL="57150" indent="-57150">
            <a:defRPr sz="1000"/>
          </a:lvl2pPr>
          <a:lvl3pPr marL="114300" indent="-57150">
            <a:defRPr sz="1000"/>
          </a:lvl3pPr>
          <a:lvl4pPr marL="171450" indent="-57150">
            <a:defRPr sz="1000"/>
          </a:lvl4pPr>
          <a:lvl5pPr marL="228600" indent="-57150">
            <a:defRPr sz="1000"/>
          </a:lvl5pPr>
          <a:lvl6pPr marL="285750" indent="-57150">
            <a:defRPr sz="1000"/>
          </a:lvl6pPr>
          <a:lvl7pPr marL="342900" indent="-57150">
            <a:defRPr sz="1000"/>
          </a:lvl7pPr>
          <a:lvl8pPr marL="400050" indent="-57150">
            <a:defRPr sz="1000"/>
          </a:lvl8pPr>
          <a:lvl9pPr marL="457200" indent="-57150">
            <a:defRPr sz="1000"/>
          </a:lvl9pPr>
        </a:lstStyle>
        <a:p>
          <a:pPr lvl="0" algn="ctr">
            <a:lnSpc>
              <a:spcPct val="100000"/>
            </a:lnSpc>
            <a:spcBef>
              <a:spcPct val="0"/>
            </a:spcBef>
            <a:spcAft>
              <a:spcPct val="35000"/>
            </a:spcAft>
          </a:pPr>
          <a:r>
            <a:rPr lang="zh-CN" altLang="en-US" dirty="0" smtClean="0">
              <a:latin typeface="黑体" panose="02010609060101010101" pitchFamily="49" charset="-122"/>
              <a:ea typeface="黑体" panose="02010609060101010101" pitchFamily="49" charset="-122"/>
            </a:rPr>
            <a:t>完善上班考核制度</a:t>
          </a:r>
          <a:endParaRPr lang="zh-CN" altLang="en-US" dirty="0">
            <a:latin typeface="黑体" panose="02010609060101010101" pitchFamily="49" charset="-122"/>
            <a:ea typeface="黑体" panose="02010609060101010101" pitchFamily="49" charset="-122"/>
          </a:endParaRPr>
        </a:p>
      </dsp:txBody>
      <dsp:txXfrm>
        <a:off x="1544320" y="1300480"/>
        <a:ext cx="1625600" cy="1625600"/>
      </dsp:txXfrm>
    </dsp:sp>
    <dsp:sp>
      <dsp:nvSpPr>
        <dsp:cNvPr id="9" name="形状 8"/>
        <dsp:cNvSpPr/>
      </dsp:nvSpPr>
      <dsp:spPr bwMode="white">
        <a:xfrm rot="-900000">
          <a:off x="2454822" y="178982"/>
          <a:ext cx="1592756" cy="1592756"/>
        </a:xfrm>
        <a:prstGeom prst="gear6">
          <a:avLst/>
        </a:prstGeom>
      </dsp:spPr>
      <dsp:style>
        <a:lnRef idx="3">
          <a:schemeClr val="lt1"/>
        </a:lnRef>
        <a:fillRef idx="1">
          <a:schemeClr val="accent1">
            <a:shade val="80000"/>
            <a:hueOff val="240000"/>
            <a:satOff val="-3921"/>
            <a:lumOff val="25882"/>
            <a:alpha val="100000"/>
          </a:schemeClr>
        </a:fillRef>
        <a:effectRef idx="1">
          <a:scrgbClr r="0" g="0" b="0"/>
        </a:effectRef>
        <a:fontRef idx="minor">
          <a:schemeClr val="lt1"/>
        </a:fontRef>
      </dsp:style>
      <dsp:txBody>
        <a:bodyPr lIns="99568" tIns="99568" rIns="99568" bIns="99568"/>
        <a:lstStyle>
          <a:lvl2pPr marL="57150" indent="-57150">
            <a:defRPr sz="1000"/>
          </a:lvl2pPr>
          <a:lvl3pPr marL="114300" indent="-57150">
            <a:defRPr sz="1000"/>
          </a:lvl3pPr>
          <a:lvl4pPr marL="171450" indent="-57150">
            <a:defRPr sz="1000"/>
          </a:lvl4pPr>
          <a:lvl5pPr marL="228600" indent="-57150">
            <a:defRPr sz="1000"/>
          </a:lvl5pPr>
          <a:lvl6pPr marL="285750" indent="-57150">
            <a:defRPr sz="1000"/>
          </a:lvl6pPr>
          <a:lvl7pPr marL="342900" indent="-57150">
            <a:defRPr sz="1000"/>
          </a:lvl7pPr>
          <a:lvl8pPr marL="400050" indent="-57150">
            <a:defRPr sz="1000"/>
          </a:lvl8pPr>
          <a:lvl9pPr marL="457200" indent="-57150">
            <a:defRPr sz="1000"/>
          </a:lvl9pPr>
        </a:lstStyle>
        <a:p/>
      </dsp:txBody>
      <dsp:txXfrm rot="-900000">
        <a:off x="2454822" y="178982"/>
        <a:ext cx="1592756" cy="1592756"/>
      </dsp:txXfrm>
    </dsp:sp>
    <dsp:sp>
      <dsp:nvSpPr>
        <dsp:cNvPr id="13" name="环形箭头 12"/>
        <dsp:cNvSpPr/>
      </dsp:nvSpPr>
      <dsp:spPr bwMode="white">
        <a:xfrm>
          <a:off x="2675418" y="1496232"/>
          <a:ext cx="2853233" cy="2853233"/>
        </a:xfrm>
        <a:prstGeom prst="circularArrow">
          <a:avLst>
            <a:gd name="adj1" fmla="val 5000"/>
            <a:gd name="adj2" fmla="val 360000"/>
            <a:gd name="adj3" fmla="val 2452111"/>
            <a:gd name="adj4" fmla="val 15867933"/>
            <a:gd name="adj5" fmla="val 5500"/>
          </a:avLst>
        </a:prstGeom>
      </dsp:spPr>
      <dsp:style>
        <a:lnRef idx="0">
          <a:schemeClr val="accent1">
            <a:shade val="90000"/>
            <a:hueOff val="0"/>
            <a:satOff val="0"/>
            <a:lumOff val="0"/>
            <a:alpha val="100000"/>
          </a:schemeClr>
        </a:lnRef>
        <a:fillRef idx="1">
          <a:schemeClr val="accent1">
            <a:shade val="90000"/>
            <a:hueOff val="0"/>
            <a:satOff val="0"/>
            <a:lumOff val="0"/>
            <a:alpha val="100000"/>
          </a:schemeClr>
        </a:fillRef>
        <a:effectRef idx="1">
          <a:scrgbClr r="0" g="0" b="0"/>
        </a:effectRef>
        <a:fontRef idx="minor">
          <a:schemeClr val="lt1"/>
        </a:fontRef>
      </dsp:style>
      <dsp:txBody>
        <a:bodyPr/>
        <a:p/>
      </dsp:txBody>
      <dsp:txXfrm>
        <a:off x="2675418" y="1496232"/>
        <a:ext cx="2853233" cy="2853233"/>
      </dsp:txXfrm>
    </dsp:sp>
    <dsp:sp>
      <dsp:nvSpPr>
        <dsp:cNvPr id="14" name="形状 13"/>
        <dsp:cNvSpPr/>
      </dsp:nvSpPr>
      <dsp:spPr bwMode="white">
        <a:xfrm>
          <a:off x="1303369" y="988295"/>
          <a:ext cx="1984858" cy="1984858"/>
        </a:xfrm>
        <a:prstGeom prst="leftCircularArrow">
          <a:avLst>
            <a:gd name="adj1" fmla="val 5000"/>
            <a:gd name="adj2" fmla="val -360000"/>
            <a:gd name="adj3" fmla="val 10419125"/>
            <a:gd name="adj4" fmla="val 14837806"/>
            <a:gd name="adj5" fmla="val 5500"/>
          </a:avLst>
        </a:prstGeom>
      </dsp:spPr>
      <dsp:style>
        <a:lnRef idx="0">
          <a:schemeClr val="accent1">
            <a:shade val="90000"/>
            <a:hueOff val="150000"/>
            <a:satOff val="-1960"/>
            <a:lumOff val="11569"/>
            <a:alpha val="100000"/>
          </a:schemeClr>
        </a:lnRef>
        <a:fillRef idx="1">
          <a:schemeClr val="accent1">
            <a:shade val="90000"/>
            <a:hueOff val="150000"/>
            <a:satOff val="-1960"/>
            <a:lumOff val="11569"/>
            <a:alpha val="100000"/>
          </a:schemeClr>
        </a:fillRef>
        <a:effectRef idx="1">
          <a:scrgbClr r="0" g="0" b="0"/>
        </a:effectRef>
        <a:fontRef idx="minor">
          <a:schemeClr val="lt1"/>
        </a:fontRef>
      </dsp:style>
      <dsp:txBody>
        <a:bodyPr/>
        <a:p/>
      </dsp:txBody>
      <dsp:txXfrm>
        <a:off x="1303369" y="988295"/>
        <a:ext cx="1984858" cy="1984858"/>
      </dsp:txXfrm>
    </dsp:sp>
    <dsp:sp>
      <dsp:nvSpPr>
        <dsp:cNvPr id="15" name="环形箭头 14"/>
        <dsp:cNvSpPr/>
      </dsp:nvSpPr>
      <dsp:spPr bwMode="white">
        <a:xfrm>
          <a:off x="2124399" y="-131334"/>
          <a:ext cx="2165299" cy="2165299"/>
        </a:xfrm>
        <a:prstGeom prst="circularArrow">
          <a:avLst>
            <a:gd name="adj1" fmla="val 5000"/>
            <a:gd name="adj2" fmla="val 360000"/>
            <a:gd name="adj3" fmla="val 13347948"/>
            <a:gd name="adj4" fmla="val 10508220"/>
            <a:gd name="adj5" fmla="val 5500"/>
          </a:avLst>
        </a:prstGeom>
      </dsp:spPr>
      <dsp:style>
        <a:lnRef idx="0">
          <a:schemeClr val="accent1">
            <a:shade val="90000"/>
            <a:hueOff val="300000"/>
            <a:satOff val="-3921"/>
            <a:lumOff val="23137"/>
            <a:alpha val="100000"/>
          </a:schemeClr>
        </a:lnRef>
        <a:fillRef idx="1">
          <a:schemeClr val="accent1">
            <a:shade val="90000"/>
            <a:hueOff val="300000"/>
            <a:satOff val="-3921"/>
            <a:lumOff val="23137"/>
            <a:alpha val="100000"/>
          </a:schemeClr>
        </a:fillRef>
        <a:effectRef idx="1">
          <a:scrgbClr r="0" g="0" b="0"/>
        </a:effectRef>
        <a:fontRef idx="minor">
          <a:schemeClr val="lt1"/>
        </a:fontRef>
      </dsp:style>
      <dsp:txBody>
        <a:bodyPr/>
        <a:p/>
      </dsp:txBody>
      <dsp:txXfrm>
        <a:off x="2124399" y="-131334"/>
        <a:ext cx="2165299" cy="2165299"/>
      </dsp:txXfrm>
    </dsp:sp>
    <dsp:sp>
      <dsp:nvSpPr>
        <dsp:cNvPr id="4" name="矩形 3" hidden="1"/>
        <dsp:cNvSpPr/>
      </dsp:nvSpPr>
      <dsp:spPr bwMode="white">
        <a:xfrm>
          <a:off x="3942080" y="1625600"/>
          <a:ext cx="36000" cy="36000"/>
        </a:xfrm>
        <a:prstGeom prst="rect">
          <a:avLst/>
        </a:prstGeom>
      </dsp:spPr>
      <dsp:style>
        <a:lnRef idx="3">
          <a:schemeClr val="lt1"/>
        </a:lnRef>
        <a:fillRef idx="1">
          <a:schemeClr val="accent1">
            <a:shade val="80000"/>
            <a:hueOff val="0"/>
            <a:satOff val="0"/>
            <a:lumOff val="0"/>
            <a:alpha val="100000"/>
          </a:schemeClr>
        </a:fillRef>
        <a:effectRef idx="1">
          <a:scrgbClr r="0" g="0" b="0"/>
        </a:effectRef>
        <a:fontRef idx="minor">
          <a:schemeClr val="lt1"/>
        </a:fontRef>
      </dsp:style>
      <dsp:txBody>
        <a:bodyPr lIns="99568" tIns="99568" rIns="99568" bIns="99568"/>
        <a:lstStyle>
          <a:lvl2pPr marL="57150" indent="-57150">
            <a:defRPr sz="1000"/>
          </a:lvl2pPr>
          <a:lvl3pPr marL="114300" indent="-57150">
            <a:defRPr sz="1000"/>
          </a:lvl3pPr>
          <a:lvl4pPr marL="171450" indent="-57150">
            <a:defRPr sz="1000"/>
          </a:lvl4pPr>
          <a:lvl5pPr marL="228600" indent="-57150">
            <a:defRPr sz="1000"/>
          </a:lvl5pPr>
          <a:lvl6pPr marL="285750" indent="-57150">
            <a:defRPr sz="1000"/>
          </a:lvl6pPr>
          <a:lvl7pPr marL="342900" indent="-57150">
            <a:defRPr sz="1000"/>
          </a:lvl7pPr>
          <a:lvl8pPr marL="400050" indent="-57150">
            <a:defRPr sz="1000"/>
          </a:lvl8pPr>
          <a:lvl9pPr marL="457200" indent="-57150">
            <a:defRPr sz="1000"/>
          </a:lvl9pPr>
        </a:lstStyle>
        <a:p/>
      </dsp:txBody>
      <dsp:txXfrm>
        <a:off x="3942080" y="1625600"/>
        <a:ext cx="36000" cy="36000"/>
      </dsp:txXfrm>
    </dsp:sp>
    <dsp:sp>
      <dsp:nvSpPr>
        <dsp:cNvPr id="5" name="矩形 4" hidden="1"/>
        <dsp:cNvSpPr/>
      </dsp:nvSpPr>
      <dsp:spPr bwMode="white">
        <a:xfrm>
          <a:off x="4962720" y="3860800"/>
          <a:ext cx="36000" cy="36000"/>
        </a:xfrm>
        <a:prstGeom prst="rect">
          <a:avLst/>
        </a:prstGeom>
      </dsp:spPr>
      <dsp:style>
        <a:lnRef idx="3">
          <a:schemeClr val="lt1"/>
        </a:lnRef>
        <a:fillRef idx="1">
          <a:schemeClr val="accent1">
            <a:shade val="80000"/>
            <a:hueOff val="0"/>
            <a:satOff val="0"/>
            <a:lumOff val="0"/>
            <a:alpha val="100000"/>
          </a:schemeClr>
        </a:fillRef>
        <a:effectRef idx="1">
          <a:scrgbClr r="0" g="0" b="0"/>
        </a:effectRef>
        <a:fontRef idx="minor">
          <a:schemeClr val="lt1"/>
        </a:fontRef>
      </dsp:style>
      <dsp:txBody>
        <a:bodyPr lIns="99568" tIns="99568" rIns="99568" bIns="99568"/>
        <a:lstStyle>
          <a:lvl2pPr marL="57150" indent="-57150">
            <a:defRPr sz="1000"/>
          </a:lvl2pPr>
          <a:lvl3pPr marL="114300" indent="-57150">
            <a:defRPr sz="1000"/>
          </a:lvl3pPr>
          <a:lvl4pPr marL="171450" indent="-57150">
            <a:defRPr sz="1000"/>
          </a:lvl4pPr>
          <a:lvl5pPr marL="228600" indent="-57150">
            <a:defRPr sz="1000"/>
          </a:lvl5pPr>
          <a:lvl6pPr marL="285750" indent="-57150">
            <a:defRPr sz="1000"/>
          </a:lvl6pPr>
          <a:lvl7pPr marL="342900" indent="-57150">
            <a:defRPr sz="1000"/>
          </a:lvl7pPr>
          <a:lvl8pPr marL="400050" indent="-57150">
            <a:defRPr sz="1000"/>
          </a:lvl8pPr>
          <a:lvl9pPr marL="457200" indent="-57150">
            <a:defRPr sz="1000"/>
          </a:lvl9pPr>
        </a:lstStyle>
        <a:p/>
      </dsp:txBody>
      <dsp:txXfrm>
        <a:off x="4962720" y="3860800"/>
        <a:ext cx="36000" cy="36000"/>
      </dsp:txXfrm>
    </dsp:sp>
    <dsp:sp>
      <dsp:nvSpPr>
        <dsp:cNvPr id="7" name="矩形 6" hidden="1"/>
        <dsp:cNvSpPr/>
      </dsp:nvSpPr>
      <dsp:spPr bwMode="white">
        <a:xfrm>
          <a:off x="1950720" y="1137920"/>
          <a:ext cx="36000" cy="36000"/>
        </a:xfrm>
        <a:prstGeom prst="rect">
          <a:avLst/>
        </a:prstGeom>
      </dsp:spPr>
      <dsp:style>
        <a:lnRef idx="3">
          <a:schemeClr val="lt1"/>
        </a:lnRef>
        <a:fillRef idx="1">
          <a:schemeClr val="accent1">
            <a:shade val="80000"/>
            <a:hueOff val="120000"/>
            <a:satOff val="-1960"/>
            <a:lumOff val="12941"/>
            <a:alpha val="100000"/>
          </a:schemeClr>
        </a:fillRef>
        <a:effectRef idx="1">
          <a:scrgbClr r="0" g="0" b="0"/>
        </a:effectRef>
        <a:fontRef idx="minor">
          <a:schemeClr val="lt1"/>
        </a:fontRef>
      </dsp:style>
      <dsp:txBody>
        <a:bodyPr lIns="99568" tIns="99568" rIns="99568" bIns="99568"/>
        <a:lstStyle>
          <a:lvl2pPr marL="57150" indent="-57150">
            <a:defRPr sz="1000"/>
          </a:lvl2pPr>
          <a:lvl3pPr marL="114300" indent="-57150">
            <a:defRPr sz="1000"/>
          </a:lvl3pPr>
          <a:lvl4pPr marL="171450" indent="-57150">
            <a:defRPr sz="1000"/>
          </a:lvl4pPr>
          <a:lvl5pPr marL="228600" indent="-57150">
            <a:defRPr sz="1000"/>
          </a:lvl5pPr>
          <a:lvl6pPr marL="285750" indent="-57150">
            <a:defRPr sz="1000"/>
          </a:lvl6pPr>
          <a:lvl7pPr marL="342900" indent="-57150">
            <a:defRPr sz="1000"/>
          </a:lvl7pPr>
          <a:lvl8pPr marL="400050" indent="-57150">
            <a:defRPr sz="1000"/>
          </a:lvl8pPr>
          <a:lvl9pPr marL="457200" indent="-57150">
            <a:defRPr sz="1000"/>
          </a:lvl9pPr>
        </a:lstStyle>
        <a:p/>
      </dsp:txBody>
      <dsp:txXfrm>
        <a:off x="1950720" y="1137920"/>
        <a:ext cx="36000" cy="36000"/>
      </dsp:txXfrm>
    </dsp:sp>
    <dsp:sp>
      <dsp:nvSpPr>
        <dsp:cNvPr id="8" name="矩形 7" hidden="1"/>
        <dsp:cNvSpPr/>
      </dsp:nvSpPr>
      <dsp:spPr bwMode="white">
        <a:xfrm>
          <a:off x="1422400" y="2153920"/>
          <a:ext cx="36000" cy="36000"/>
        </a:xfrm>
        <a:prstGeom prst="rect">
          <a:avLst/>
        </a:prstGeom>
      </dsp:spPr>
      <dsp:style>
        <a:lnRef idx="3">
          <a:schemeClr val="lt1"/>
        </a:lnRef>
        <a:fillRef idx="1">
          <a:schemeClr val="accent1">
            <a:shade val="80000"/>
            <a:hueOff val="120000"/>
            <a:satOff val="-1960"/>
            <a:lumOff val="12941"/>
            <a:alpha val="100000"/>
          </a:schemeClr>
        </a:fillRef>
        <a:effectRef idx="1">
          <a:scrgbClr r="0" g="0" b="0"/>
        </a:effectRef>
        <a:fontRef idx="minor">
          <a:schemeClr val="lt1"/>
        </a:fontRef>
      </dsp:style>
      <dsp:txBody>
        <a:bodyPr lIns="99568" tIns="99568" rIns="99568" bIns="99568"/>
        <a:lstStyle>
          <a:lvl2pPr marL="57150" indent="-57150">
            <a:defRPr sz="1000"/>
          </a:lvl2pPr>
          <a:lvl3pPr marL="114300" indent="-57150">
            <a:defRPr sz="1000"/>
          </a:lvl3pPr>
          <a:lvl4pPr marL="171450" indent="-57150">
            <a:defRPr sz="1000"/>
          </a:lvl4pPr>
          <a:lvl5pPr marL="228600" indent="-57150">
            <a:defRPr sz="1000"/>
          </a:lvl5pPr>
          <a:lvl6pPr marL="285750" indent="-57150">
            <a:defRPr sz="1000"/>
          </a:lvl6pPr>
          <a:lvl7pPr marL="342900" indent="-57150">
            <a:defRPr sz="1000"/>
          </a:lvl7pPr>
          <a:lvl8pPr marL="400050" indent="-57150">
            <a:defRPr sz="1000"/>
          </a:lvl8pPr>
          <a:lvl9pPr marL="457200" indent="-57150">
            <a:defRPr sz="1000"/>
          </a:lvl9pPr>
        </a:lstStyle>
        <a:p/>
      </dsp:txBody>
      <dsp:txXfrm>
        <a:off x="1422400" y="2153920"/>
        <a:ext cx="36000" cy="36000"/>
      </dsp:txXfrm>
    </dsp:sp>
    <dsp:sp>
      <dsp:nvSpPr>
        <dsp:cNvPr id="10" name="矩形 9"/>
        <dsp:cNvSpPr/>
      </dsp:nvSpPr>
      <dsp:spPr bwMode="white">
        <a:xfrm>
          <a:off x="2804160" y="528320"/>
          <a:ext cx="894080" cy="894080"/>
        </a:xfrm>
        <a:prstGeom prst="rect">
          <a:avLst/>
        </a:prstGeom>
        <a:noFill/>
        <a:ln>
          <a:noFill/>
        </a:ln>
      </dsp:spPr>
      <dsp:style>
        <a:lnRef idx="3">
          <a:schemeClr val="lt1"/>
        </a:lnRef>
        <a:fillRef idx="1">
          <a:schemeClr val="accent1">
            <a:shade val="80000"/>
            <a:hueOff val="240000"/>
            <a:satOff val="-3921"/>
            <a:lumOff val="25882"/>
            <a:alpha val="100000"/>
          </a:schemeClr>
        </a:fillRef>
        <a:effectRef idx="1">
          <a:scrgbClr r="0" g="0" b="0"/>
        </a:effectRef>
        <a:fontRef idx="minor">
          <a:schemeClr val="lt1"/>
        </a:fontRef>
      </dsp:style>
      <dsp:txBody>
        <a:bodyPr lIns="17780" tIns="17780" rIns="17780" bIns="17780" anchor="ctr"/>
        <a:lstStyle>
          <a:lvl2pPr marL="57150" indent="-57150">
            <a:defRPr sz="1000"/>
          </a:lvl2pPr>
          <a:lvl3pPr marL="114300" indent="-57150">
            <a:defRPr sz="1000"/>
          </a:lvl3pPr>
          <a:lvl4pPr marL="171450" indent="-57150">
            <a:defRPr sz="1000"/>
          </a:lvl4pPr>
          <a:lvl5pPr marL="228600" indent="-57150">
            <a:defRPr sz="1000"/>
          </a:lvl5pPr>
          <a:lvl6pPr marL="285750" indent="-57150">
            <a:defRPr sz="1000"/>
          </a:lvl6pPr>
          <a:lvl7pPr marL="342900" indent="-57150">
            <a:defRPr sz="1000"/>
          </a:lvl7pPr>
          <a:lvl8pPr marL="400050" indent="-57150">
            <a:defRPr sz="1000"/>
          </a:lvl8pPr>
          <a:lvl9pPr marL="457200" indent="-57150">
            <a:defRPr sz="1000"/>
          </a:lvl9pPr>
        </a:lstStyle>
        <a:p>
          <a:pPr lvl="0" algn="ctr">
            <a:lnSpc>
              <a:spcPct val="100000"/>
            </a:lnSpc>
            <a:spcBef>
              <a:spcPct val="0"/>
            </a:spcBef>
            <a:spcAft>
              <a:spcPct val="35000"/>
            </a:spcAft>
          </a:pPr>
          <a:r>
            <a:rPr lang="zh-CN" altLang="en-US" dirty="0" smtClean="0">
              <a:latin typeface="黑体" panose="02010609060101010101" pitchFamily="49" charset="-122"/>
              <a:ea typeface="黑体" panose="02010609060101010101" pitchFamily="49" charset="-122"/>
            </a:rPr>
            <a:t>调整管理方式方法</a:t>
          </a:r>
          <a:endParaRPr lang="zh-CN" altLang="en-US" dirty="0">
            <a:latin typeface="黑体" panose="02010609060101010101" pitchFamily="49" charset="-122"/>
            <a:ea typeface="黑体" panose="02010609060101010101" pitchFamily="49" charset="-122"/>
          </a:endParaRPr>
        </a:p>
      </dsp:txBody>
      <dsp:txXfrm>
        <a:off x="2804160" y="528320"/>
        <a:ext cx="894080" cy="894080"/>
      </dsp:txXfrm>
    </dsp:sp>
    <dsp:sp>
      <dsp:nvSpPr>
        <dsp:cNvPr id="11" name="矩形 10" hidden="1"/>
        <dsp:cNvSpPr/>
      </dsp:nvSpPr>
      <dsp:spPr bwMode="white">
        <a:xfrm>
          <a:off x="2235200" y="1016000"/>
          <a:ext cx="36000" cy="36000"/>
        </a:xfrm>
        <a:prstGeom prst="rect">
          <a:avLst/>
        </a:prstGeom>
      </dsp:spPr>
      <dsp:style>
        <a:lnRef idx="3">
          <a:schemeClr val="lt1"/>
        </a:lnRef>
        <a:fillRef idx="1">
          <a:schemeClr val="accent1">
            <a:shade val="80000"/>
            <a:hueOff val="240000"/>
            <a:satOff val="-3921"/>
            <a:lumOff val="25882"/>
            <a:alpha val="100000"/>
          </a:schemeClr>
        </a:fillRef>
        <a:effectRef idx="1">
          <a:scrgbClr r="0" g="0" b="0"/>
        </a:effectRef>
        <a:fontRef idx="minor">
          <a:schemeClr val="lt1"/>
        </a:fontRef>
      </dsp:style>
      <dsp:txBody>
        <a:bodyPr lIns="99568" tIns="99568" rIns="99568" bIns="99568"/>
        <a:lstStyle>
          <a:lvl2pPr marL="57150" indent="-57150">
            <a:defRPr sz="1000"/>
          </a:lvl2pPr>
          <a:lvl3pPr marL="114300" indent="-57150">
            <a:defRPr sz="1000"/>
          </a:lvl3pPr>
          <a:lvl4pPr marL="171450" indent="-57150">
            <a:defRPr sz="1000"/>
          </a:lvl4pPr>
          <a:lvl5pPr marL="228600" indent="-57150">
            <a:defRPr sz="1000"/>
          </a:lvl5pPr>
          <a:lvl6pPr marL="285750" indent="-57150">
            <a:defRPr sz="1000"/>
          </a:lvl6pPr>
          <a:lvl7pPr marL="342900" indent="-57150">
            <a:defRPr sz="1000"/>
          </a:lvl7pPr>
          <a:lvl8pPr marL="400050" indent="-57150">
            <a:defRPr sz="1000"/>
          </a:lvl8pPr>
          <a:lvl9pPr marL="457200" indent="-57150">
            <a:defRPr sz="1000"/>
          </a:lvl9pPr>
        </a:lstStyle>
        <a:p/>
      </dsp:txBody>
      <dsp:txXfrm>
        <a:off x="2235200" y="1016000"/>
        <a:ext cx="36000" cy="36000"/>
      </dsp:txXfrm>
    </dsp:sp>
    <dsp:sp>
      <dsp:nvSpPr>
        <dsp:cNvPr id="12" name="矩形 11" hidden="1"/>
        <dsp:cNvSpPr/>
      </dsp:nvSpPr>
      <dsp:spPr bwMode="white">
        <a:xfrm>
          <a:off x="2560320" y="203200"/>
          <a:ext cx="36000" cy="36000"/>
        </a:xfrm>
        <a:prstGeom prst="rect">
          <a:avLst/>
        </a:prstGeom>
      </dsp:spPr>
      <dsp:style>
        <a:lnRef idx="3">
          <a:schemeClr val="lt1"/>
        </a:lnRef>
        <a:fillRef idx="1">
          <a:schemeClr val="accent1">
            <a:shade val="80000"/>
            <a:hueOff val="240000"/>
            <a:satOff val="-3921"/>
            <a:lumOff val="25882"/>
            <a:alpha val="100000"/>
          </a:schemeClr>
        </a:fillRef>
        <a:effectRef idx="1">
          <a:scrgbClr r="0" g="0" b="0"/>
        </a:effectRef>
        <a:fontRef idx="minor">
          <a:schemeClr val="lt1"/>
        </a:fontRef>
      </dsp:style>
      <dsp:txBody>
        <a:bodyPr lIns="99568" tIns="99568" rIns="99568" bIns="99568"/>
        <a:lstStyle>
          <a:lvl2pPr marL="57150" indent="-57150">
            <a:defRPr sz="1000"/>
          </a:lvl2pPr>
          <a:lvl3pPr marL="114300" indent="-57150">
            <a:defRPr sz="1000"/>
          </a:lvl3pPr>
          <a:lvl4pPr marL="171450" indent="-57150">
            <a:defRPr sz="1000"/>
          </a:lvl4pPr>
          <a:lvl5pPr marL="228600" indent="-57150">
            <a:defRPr sz="1000"/>
          </a:lvl5pPr>
          <a:lvl6pPr marL="285750" indent="-57150">
            <a:defRPr sz="1000"/>
          </a:lvl6pPr>
          <a:lvl7pPr marL="342900" indent="-57150">
            <a:defRPr sz="1000"/>
          </a:lvl7pPr>
          <a:lvl8pPr marL="400050" indent="-57150">
            <a:defRPr sz="1000"/>
          </a:lvl8pPr>
          <a:lvl9pPr marL="457200" indent="-57150">
            <a:defRPr sz="1000"/>
          </a:lvl9pPr>
        </a:lstStyle>
        <a:p/>
      </dsp:txBody>
      <dsp:txXfrm>
        <a:off x="2560320" y="203200"/>
        <a:ext cx="36000" cy="36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5080000" cy="4064000"/>
        <a:chOff x="0" y="0"/>
        <a:chExt cx="5080000" cy="4064000"/>
      </a:xfrm>
    </dsp:grpSpPr>
    <dsp:sp>
      <dsp:nvSpPr>
        <dsp:cNvPr id="3" name="椭圆 2"/>
        <dsp:cNvSpPr/>
      </dsp:nvSpPr>
      <dsp:spPr bwMode="white">
        <a:xfrm>
          <a:off x="1404620" y="165100"/>
          <a:ext cx="3276600" cy="1137920"/>
        </a:xfrm>
        <a:prstGeom prst="ellipse">
          <a:avLst/>
        </a:prstGeom>
      </dsp:spPr>
      <dsp:style>
        <a:lnRef idx="0">
          <a:schemeClr val="accent1"/>
        </a:lnRef>
        <a:fillRef idx="1">
          <a:schemeClr val="accent1">
            <a:tint val="50000"/>
            <a:alpha val="40000"/>
          </a:schemeClr>
        </a:fillRef>
        <a:effectRef idx="0">
          <a:scrgbClr r="0" g="0" b="0"/>
        </a:effectRef>
        <a:fontRef idx="minor"/>
      </dsp:style>
      <dsp:txBody>
        <a:bodyPr/>
        <a:p/>
      </dsp:txBody>
      <dsp:txXfrm>
        <a:off x="1404620" y="165100"/>
        <a:ext cx="3276600" cy="1137920"/>
      </dsp:txXfrm>
    </dsp:sp>
    <dsp:sp>
      <dsp:nvSpPr>
        <dsp:cNvPr id="4" name="下箭头 3"/>
        <dsp:cNvSpPr/>
      </dsp:nvSpPr>
      <dsp:spPr bwMode="white">
        <a:xfrm>
          <a:off x="2730500" y="2951480"/>
          <a:ext cx="635000" cy="406400"/>
        </a:xfrm>
        <a:prstGeom prst="downArrow">
          <a:avLst/>
        </a:prstGeom>
      </dsp:spPr>
      <dsp:style>
        <a:lnRef idx="2">
          <a:schemeClr val="lt1"/>
        </a:lnRef>
        <a:fillRef idx="1">
          <a:schemeClr val="accent1">
            <a:tint val="60000"/>
          </a:schemeClr>
        </a:fillRef>
        <a:effectRef idx="0">
          <a:scrgbClr r="0" g="0" b="0"/>
        </a:effectRef>
        <a:fontRef idx="minor"/>
      </dsp:style>
      <dsp:txBody>
        <a:bodyPr/>
        <a:p/>
      </dsp:txBody>
      <dsp:txXfrm>
        <a:off x="2730500" y="2951480"/>
        <a:ext cx="635000" cy="406400"/>
      </dsp:txXfrm>
    </dsp:sp>
    <dsp:sp>
      <dsp:nvSpPr>
        <dsp:cNvPr id="5" name="矩形 4"/>
        <dsp:cNvSpPr/>
      </dsp:nvSpPr>
      <dsp:spPr bwMode="white">
        <a:xfrm>
          <a:off x="1524000" y="3276600"/>
          <a:ext cx="3048000" cy="76200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20904" tIns="120904" rIns="120904" bIns="120904" anchor="ctr"/>
        <a:lstStyle>
          <a:lvl2pPr marL="114300" indent="-114300">
            <a:defRPr sz="1300"/>
          </a:lvl2pPr>
          <a:lvl3pPr marL="228600" indent="-114300">
            <a:defRPr sz="1300"/>
          </a:lvl3pPr>
          <a:lvl4pPr marL="342900" indent="-114300">
            <a:defRPr sz="1300"/>
          </a:lvl4pPr>
          <a:lvl5pPr marL="457200" indent="-114300">
            <a:defRPr sz="1300"/>
          </a:lvl5pPr>
          <a:lvl6pPr marL="571500" indent="-114300">
            <a:defRPr sz="1300"/>
          </a:lvl6pPr>
          <a:lvl7pPr marL="685800" indent="-114300">
            <a:defRPr sz="1300"/>
          </a:lvl7pPr>
          <a:lvl8pPr marL="800100" indent="-114300">
            <a:defRPr sz="1300"/>
          </a:lvl8pPr>
          <a:lvl9pPr marL="914400" indent="-114300">
            <a:defRPr sz="1300"/>
          </a:lvl9pPr>
        </a:lstStyle>
        <a:p>
          <a:pPr lvl="0" algn="ctr">
            <a:lnSpc>
              <a:spcPct val="100000"/>
            </a:lnSpc>
            <a:spcBef>
              <a:spcPct val="0"/>
            </a:spcBef>
            <a:spcAft>
              <a:spcPct val="35000"/>
            </a:spcAft>
          </a:pPr>
          <a:r>
            <a:rPr lang="zh-CN" dirty="0" smtClean="0">
              <a:solidFill>
                <a:schemeClr val="tx1"/>
              </a:solidFill>
              <a:latin typeface="黑体" panose="02010609060101010101" pitchFamily="49" charset="-122"/>
              <a:ea typeface="黑体" panose="02010609060101010101" pitchFamily="49" charset="-122"/>
            </a:rPr>
            <a:t>思想觉悟高、业务能力成熟的</a:t>
          </a:r>
          <a:r>
            <a:rPr lang="zh-CN" altLang="en-US" dirty="0" smtClean="0">
              <a:solidFill>
                <a:schemeClr val="tx1"/>
              </a:solidFill>
              <a:latin typeface="黑体" panose="02010609060101010101" pitchFamily="49" charset="-122"/>
              <a:ea typeface="黑体" panose="02010609060101010101" pitchFamily="49" charset="-122"/>
            </a:rPr>
            <a:t>新</a:t>
          </a:r>
          <a:r>
            <a:rPr lang="zh-CN" dirty="0" smtClean="0">
              <a:solidFill>
                <a:schemeClr val="tx1"/>
              </a:solidFill>
              <a:latin typeface="黑体" panose="02010609060101010101" pitchFamily="49" charset="-122"/>
              <a:ea typeface="黑体" panose="02010609060101010101" pitchFamily="49" charset="-122"/>
            </a:rPr>
            <a:t>班主任</a:t>
          </a:r>
          <a:endParaRPr lang="zh-CN" altLang="en-US" dirty="0">
            <a:solidFill>
              <a:schemeClr val="tx1"/>
            </a:solidFill>
            <a:latin typeface="黑体" panose="02010609060101010101" pitchFamily="49" charset="-122"/>
            <a:ea typeface="黑体" panose="02010609060101010101" pitchFamily="49" charset="-122"/>
          </a:endParaRPr>
        </a:p>
      </dsp:txBody>
      <dsp:txXfrm>
        <a:off x="1524000" y="3276600"/>
        <a:ext cx="3048000" cy="762000"/>
      </dsp:txXfrm>
    </dsp:sp>
    <dsp:sp>
      <dsp:nvSpPr>
        <dsp:cNvPr id="6" name="椭圆 5"/>
        <dsp:cNvSpPr/>
      </dsp:nvSpPr>
      <dsp:spPr bwMode="white">
        <a:xfrm>
          <a:off x="2595880" y="1390904"/>
          <a:ext cx="1143000" cy="1143000"/>
        </a:xfrm>
        <a:prstGeom prst="ellipse">
          <a:avLst/>
        </a:prstGeom>
      </dsp:spPr>
      <dsp:style>
        <a:lnRef idx="2">
          <a:schemeClr val="lt1"/>
        </a:lnRef>
        <a:fillRef idx="1">
          <a:schemeClr val="accent1"/>
        </a:fillRef>
        <a:effectRef idx="0">
          <a:scrgbClr r="0" g="0" b="0"/>
        </a:effectRef>
        <a:fontRef idx="minor">
          <a:schemeClr val="lt1"/>
        </a:fontRef>
      </dsp:style>
      <dsp:txBody>
        <a:bodyPr lIns="30480" tIns="30480" rIns="30480" bIns="30480" anchor="ctr"/>
        <a:lstStyle>
          <a:lvl2pPr marL="171450" indent="-171450">
            <a:defRPr sz="1800"/>
          </a:lvl2pPr>
          <a:lvl3pPr marL="342900" indent="-171450">
            <a:defRPr sz="1800"/>
          </a:lvl3pPr>
          <a:lvl4pPr marL="514350" indent="-171450">
            <a:defRPr sz="1800"/>
          </a:lvl4pPr>
          <a:lvl5pPr marL="685800" indent="-171450">
            <a:defRPr sz="1800"/>
          </a:lvl5pPr>
          <a:lvl6pPr marL="857250" indent="-171450">
            <a:defRPr sz="1800"/>
          </a:lvl6pPr>
          <a:lvl7pPr marL="1028700" indent="-171450">
            <a:defRPr sz="1800"/>
          </a:lvl7pPr>
          <a:lvl8pPr marL="1200150" indent="-171450">
            <a:defRPr sz="1800"/>
          </a:lvl8pPr>
          <a:lvl9pPr marL="1371600" indent="-171450">
            <a:defRPr sz="1800"/>
          </a:lvl9pPr>
        </a:lstStyle>
        <a:p>
          <a:pPr lvl="0" algn="ctr">
            <a:lnSpc>
              <a:spcPct val="100000"/>
            </a:lnSpc>
            <a:spcBef>
              <a:spcPct val="0"/>
            </a:spcBef>
            <a:spcAft>
              <a:spcPct val="35000"/>
            </a:spcAft>
          </a:pPr>
          <a:r>
            <a:rPr lang="zh-CN" altLang="en-US" dirty="0" smtClean="0">
              <a:latin typeface="黑体" panose="02010609060101010101" pitchFamily="49" charset="-122"/>
              <a:ea typeface="黑体" panose="02010609060101010101" pitchFamily="49" charset="-122"/>
            </a:rPr>
            <a:t>示范引领</a:t>
          </a:r>
          <a:endParaRPr lang="zh-CN" altLang="en-US" dirty="0">
            <a:latin typeface="黑体" panose="02010609060101010101" pitchFamily="49" charset="-122"/>
            <a:ea typeface="黑体" panose="02010609060101010101" pitchFamily="49" charset="-122"/>
          </a:endParaRPr>
        </a:p>
      </dsp:txBody>
      <dsp:txXfrm>
        <a:off x="2595880" y="1390904"/>
        <a:ext cx="1143000" cy="1143000"/>
      </dsp:txXfrm>
    </dsp:sp>
    <dsp:sp>
      <dsp:nvSpPr>
        <dsp:cNvPr id="7" name="椭圆 6"/>
        <dsp:cNvSpPr/>
      </dsp:nvSpPr>
      <dsp:spPr bwMode="white">
        <a:xfrm>
          <a:off x="1778000" y="533400"/>
          <a:ext cx="1143000" cy="1143000"/>
        </a:xfrm>
        <a:prstGeom prst="ellipse">
          <a:avLst/>
        </a:prstGeom>
      </dsp:spPr>
      <dsp:style>
        <a:lnRef idx="2">
          <a:schemeClr val="lt1"/>
        </a:lnRef>
        <a:fillRef idx="1">
          <a:schemeClr val="accent1"/>
        </a:fillRef>
        <a:effectRef idx="0">
          <a:scrgbClr r="0" g="0" b="0"/>
        </a:effectRef>
        <a:fontRef idx="minor">
          <a:schemeClr val="lt1"/>
        </a:fontRef>
      </dsp:style>
      <dsp:txBody>
        <a:bodyPr lIns="30480" tIns="30480" rIns="30480" bIns="30480" anchor="ctr"/>
        <a:lstStyle>
          <a:lvl2pPr marL="171450" indent="-171450">
            <a:defRPr sz="1800"/>
          </a:lvl2pPr>
          <a:lvl3pPr marL="342900" indent="-171450">
            <a:defRPr sz="1800"/>
          </a:lvl3pPr>
          <a:lvl4pPr marL="514350" indent="-171450">
            <a:defRPr sz="1800"/>
          </a:lvl4pPr>
          <a:lvl5pPr marL="685800" indent="-171450">
            <a:defRPr sz="1800"/>
          </a:lvl5pPr>
          <a:lvl6pPr marL="857250" indent="-171450">
            <a:defRPr sz="1800"/>
          </a:lvl6pPr>
          <a:lvl7pPr marL="1028700" indent="-171450">
            <a:defRPr sz="1800"/>
          </a:lvl7pPr>
          <a:lvl8pPr marL="1200150" indent="-171450">
            <a:defRPr sz="1800"/>
          </a:lvl8pPr>
          <a:lvl9pPr marL="1371600" indent="-171450">
            <a:defRPr sz="1800"/>
          </a:lvl9pPr>
        </a:lstStyle>
        <a:p>
          <a:pPr lvl="0" algn="ctr">
            <a:lnSpc>
              <a:spcPct val="100000"/>
            </a:lnSpc>
            <a:spcBef>
              <a:spcPct val="0"/>
            </a:spcBef>
            <a:spcAft>
              <a:spcPct val="35000"/>
            </a:spcAft>
          </a:pPr>
          <a:r>
            <a:rPr lang="zh-CN" altLang="en-US" dirty="0" smtClean="0">
              <a:latin typeface="黑体" panose="02010609060101010101" pitchFamily="49" charset="-122"/>
              <a:ea typeface="黑体" panose="02010609060101010101" pitchFamily="49" charset="-122"/>
            </a:rPr>
            <a:t>业务能力</a:t>
          </a:r>
          <a:endParaRPr lang="zh-CN" altLang="en-US" dirty="0">
            <a:latin typeface="黑体" panose="02010609060101010101" pitchFamily="49" charset="-122"/>
            <a:ea typeface="黑体" panose="02010609060101010101" pitchFamily="49" charset="-122"/>
          </a:endParaRPr>
        </a:p>
      </dsp:txBody>
      <dsp:txXfrm>
        <a:off x="1778000" y="533400"/>
        <a:ext cx="1143000" cy="1143000"/>
      </dsp:txXfrm>
    </dsp:sp>
    <dsp:sp>
      <dsp:nvSpPr>
        <dsp:cNvPr id="8" name="椭圆 7"/>
        <dsp:cNvSpPr/>
      </dsp:nvSpPr>
      <dsp:spPr bwMode="white">
        <a:xfrm>
          <a:off x="2946400" y="257048"/>
          <a:ext cx="1143000" cy="1143000"/>
        </a:xfrm>
        <a:prstGeom prst="ellipse">
          <a:avLst/>
        </a:prstGeom>
      </dsp:spPr>
      <dsp:style>
        <a:lnRef idx="2">
          <a:schemeClr val="lt1"/>
        </a:lnRef>
        <a:fillRef idx="1">
          <a:schemeClr val="accent1"/>
        </a:fillRef>
        <a:effectRef idx="0">
          <a:scrgbClr r="0" g="0" b="0"/>
        </a:effectRef>
        <a:fontRef idx="minor">
          <a:schemeClr val="lt1"/>
        </a:fontRef>
      </dsp:style>
      <dsp:txBody>
        <a:bodyPr lIns="30480" tIns="30480" rIns="30480" bIns="30480" anchor="ctr"/>
        <a:lstStyle>
          <a:lvl2pPr marL="171450" indent="-171450">
            <a:defRPr sz="1800"/>
          </a:lvl2pPr>
          <a:lvl3pPr marL="342900" indent="-171450">
            <a:defRPr sz="1800"/>
          </a:lvl3pPr>
          <a:lvl4pPr marL="514350" indent="-171450">
            <a:defRPr sz="1800"/>
          </a:lvl4pPr>
          <a:lvl5pPr marL="685800" indent="-171450">
            <a:defRPr sz="1800"/>
          </a:lvl5pPr>
          <a:lvl6pPr marL="857250" indent="-171450">
            <a:defRPr sz="1800"/>
          </a:lvl6pPr>
          <a:lvl7pPr marL="1028700" indent="-171450">
            <a:defRPr sz="1800"/>
          </a:lvl7pPr>
          <a:lvl8pPr marL="1200150" indent="-171450">
            <a:defRPr sz="1800"/>
          </a:lvl8pPr>
          <a:lvl9pPr marL="1371600" indent="-171450">
            <a:defRPr sz="1800"/>
          </a:lvl9pPr>
        </a:lstStyle>
        <a:p>
          <a:pPr lvl="0" algn="ctr">
            <a:lnSpc>
              <a:spcPct val="100000"/>
            </a:lnSpc>
            <a:spcBef>
              <a:spcPct val="0"/>
            </a:spcBef>
            <a:spcAft>
              <a:spcPct val="35000"/>
            </a:spcAft>
          </a:pPr>
          <a:r>
            <a:rPr lang="zh-CN" altLang="en-US" dirty="0" smtClean="0">
              <a:latin typeface="黑体" panose="02010609060101010101" pitchFamily="49" charset="-122"/>
              <a:ea typeface="黑体" panose="02010609060101010101" pitchFamily="49" charset="-122"/>
            </a:rPr>
            <a:t>思想认识</a:t>
          </a:r>
          <a:endParaRPr lang="zh-CN" altLang="en-US" dirty="0">
            <a:latin typeface="黑体" panose="02010609060101010101" pitchFamily="49" charset="-122"/>
            <a:ea typeface="黑体" panose="02010609060101010101" pitchFamily="49" charset="-122"/>
          </a:endParaRPr>
        </a:p>
      </dsp:txBody>
      <dsp:txXfrm>
        <a:off x="2946400" y="257048"/>
        <a:ext cx="1143000" cy="1143000"/>
      </dsp:txXfrm>
    </dsp:sp>
    <dsp:sp>
      <dsp:nvSpPr>
        <dsp:cNvPr id="9" name="形状 8"/>
        <dsp:cNvSpPr/>
      </dsp:nvSpPr>
      <dsp:spPr bwMode="white">
        <a:xfrm>
          <a:off x="1270000" y="25400"/>
          <a:ext cx="3556000" cy="2844800"/>
        </a:xfrm>
        <a:prstGeom prst="funnel">
          <a:avLst/>
        </a:prstGeom>
      </dsp:spPr>
      <dsp:style>
        <a:lnRef idx="1">
          <a:schemeClr val="accent1"/>
        </a:lnRef>
        <a:fillRef idx="1">
          <a:schemeClr val="lt1">
            <a:alpha val="40000"/>
          </a:schemeClr>
        </a:fillRef>
        <a:effectRef idx="0">
          <a:scrgbClr r="0" g="0" b="0"/>
        </a:effectRef>
        <a:fontRef idx="minor"/>
      </dsp:style>
      <dsp:txBody>
        <a:bodyPr/>
        <a:p/>
      </dsp:txBody>
      <dsp:txXfrm>
        <a:off x="1270000" y="25400"/>
        <a:ext cx="3556000" cy="2844800"/>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096000" cy="4064000"/>
        <a:chOff x="0" y="0"/>
        <a:chExt cx="6096000" cy="4064000"/>
      </a:xfrm>
    </dsp:grpSpPr>
    <dsp:sp>
      <dsp:nvSpPr>
        <dsp:cNvPr id="5" name="空心弧 4"/>
        <dsp:cNvSpPr/>
      </dsp:nvSpPr>
      <dsp:spPr bwMode="white">
        <a:xfrm>
          <a:off x="1399342" y="383342"/>
          <a:ext cx="3297316" cy="3297316"/>
        </a:xfrm>
        <a:prstGeom prst="blockArc">
          <a:avLst>
            <a:gd name="adj1" fmla="val 16199999"/>
            <a:gd name="adj2" fmla="val 0"/>
            <a:gd name="adj3" fmla="val 3962"/>
          </a:avLst>
        </a:prstGeom>
      </dsp:spPr>
      <dsp:style>
        <a:lnRef idx="0">
          <a:schemeClr val="accent1">
            <a:shade val="90000"/>
            <a:hueOff val="0"/>
            <a:satOff val="0"/>
            <a:lumOff val="0"/>
            <a:alpha val="100000"/>
          </a:schemeClr>
        </a:lnRef>
        <a:fillRef idx="1">
          <a:schemeClr val="accent1">
            <a:shade val="90000"/>
            <a:hueOff val="0"/>
            <a:satOff val="0"/>
            <a:lumOff val="0"/>
            <a:alpha val="100000"/>
          </a:schemeClr>
        </a:fillRef>
        <a:effectRef idx="1">
          <a:scrgbClr r="0" g="0" b="0"/>
        </a:effectRef>
        <a:fontRef idx="minor">
          <a:schemeClr val="lt1"/>
        </a:fontRef>
      </dsp:style>
      <dsp:txBody>
        <a:bodyPr/>
        <a:p/>
      </dsp:txBody>
      <dsp:txXfrm>
        <a:off x="1399342" y="383342"/>
        <a:ext cx="3297316" cy="3297316"/>
      </dsp:txXfrm>
    </dsp:sp>
    <dsp:sp>
      <dsp:nvSpPr>
        <dsp:cNvPr id="7" name="空心弧 6"/>
        <dsp:cNvSpPr/>
      </dsp:nvSpPr>
      <dsp:spPr bwMode="white">
        <a:xfrm>
          <a:off x="1399342" y="383342"/>
          <a:ext cx="3297316" cy="3297316"/>
        </a:xfrm>
        <a:prstGeom prst="blockArc">
          <a:avLst>
            <a:gd name="adj1" fmla="val 0"/>
            <a:gd name="adj2" fmla="val 5400000"/>
            <a:gd name="adj3" fmla="val 3962"/>
          </a:avLst>
        </a:prstGeom>
      </dsp:spPr>
      <dsp:style>
        <a:lnRef idx="0">
          <a:schemeClr val="accent1">
            <a:shade val="90000"/>
            <a:hueOff val="180000"/>
            <a:satOff val="-3528"/>
            <a:lumOff val="16078"/>
            <a:alpha val="100000"/>
          </a:schemeClr>
        </a:lnRef>
        <a:fillRef idx="1">
          <a:schemeClr val="accent1">
            <a:shade val="90000"/>
            <a:hueOff val="180000"/>
            <a:satOff val="-3528"/>
            <a:lumOff val="16078"/>
            <a:alpha val="100000"/>
          </a:schemeClr>
        </a:fillRef>
        <a:effectRef idx="1">
          <a:scrgbClr r="0" g="0" b="0"/>
        </a:effectRef>
        <a:fontRef idx="minor">
          <a:schemeClr val="lt1"/>
        </a:fontRef>
      </dsp:style>
      <dsp:txBody>
        <a:bodyPr/>
        <a:p/>
      </dsp:txBody>
      <dsp:txXfrm>
        <a:off x="1399342" y="383342"/>
        <a:ext cx="3297316" cy="3297316"/>
      </dsp:txXfrm>
    </dsp:sp>
    <dsp:sp>
      <dsp:nvSpPr>
        <dsp:cNvPr id="9" name="空心弧 8"/>
        <dsp:cNvSpPr/>
      </dsp:nvSpPr>
      <dsp:spPr bwMode="white">
        <a:xfrm>
          <a:off x="1399342" y="383342"/>
          <a:ext cx="3297316" cy="3297316"/>
        </a:xfrm>
        <a:prstGeom prst="blockArc">
          <a:avLst>
            <a:gd name="adj1" fmla="val 5400000"/>
            <a:gd name="adj2" fmla="val 10800000"/>
            <a:gd name="adj3" fmla="val 3962"/>
          </a:avLst>
        </a:prstGeom>
      </dsp:spPr>
      <dsp:style>
        <a:lnRef idx="0">
          <a:schemeClr val="accent1">
            <a:shade val="90000"/>
            <a:hueOff val="360000"/>
            <a:satOff val="-7058"/>
            <a:lumOff val="32157"/>
            <a:alpha val="100000"/>
          </a:schemeClr>
        </a:lnRef>
        <a:fillRef idx="1">
          <a:schemeClr val="accent1">
            <a:shade val="90000"/>
            <a:hueOff val="360000"/>
            <a:satOff val="-7058"/>
            <a:lumOff val="32157"/>
            <a:alpha val="100000"/>
          </a:schemeClr>
        </a:fillRef>
        <a:effectRef idx="1">
          <a:scrgbClr r="0" g="0" b="0"/>
        </a:effectRef>
        <a:fontRef idx="minor">
          <a:schemeClr val="lt1"/>
        </a:fontRef>
      </dsp:style>
      <dsp:txBody>
        <a:bodyPr/>
        <a:p/>
      </dsp:txBody>
      <dsp:txXfrm>
        <a:off x="1399342" y="383342"/>
        <a:ext cx="3297316" cy="3297316"/>
      </dsp:txXfrm>
    </dsp:sp>
    <dsp:sp>
      <dsp:nvSpPr>
        <dsp:cNvPr id="11" name="空心弧 10"/>
        <dsp:cNvSpPr/>
      </dsp:nvSpPr>
      <dsp:spPr bwMode="white">
        <a:xfrm>
          <a:off x="1399342" y="383342"/>
          <a:ext cx="3297316" cy="3297316"/>
        </a:xfrm>
        <a:prstGeom prst="blockArc">
          <a:avLst>
            <a:gd name="adj1" fmla="val 10800000"/>
            <a:gd name="adj2" fmla="val 16199999"/>
            <a:gd name="adj3" fmla="val 3962"/>
          </a:avLst>
        </a:prstGeom>
      </dsp:spPr>
      <dsp:style>
        <a:lnRef idx="0">
          <a:schemeClr val="accent1">
            <a:tint val="50000"/>
            <a:hueOff val="-180000"/>
            <a:satOff val="3529"/>
            <a:lumOff val="-16077"/>
            <a:alpha val="100000"/>
          </a:schemeClr>
        </a:lnRef>
        <a:fillRef idx="1">
          <a:schemeClr val="accent1">
            <a:tint val="50000"/>
            <a:hueOff val="-180000"/>
            <a:satOff val="3529"/>
            <a:lumOff val="-16077"/>
            <a:alpha val="100000"/>
          </a:schemeClr>
        </a:fillRef>
        <a:effectRef idx="1">
          <a:scrgbClr r="0" g="0" b="0"/>
        </a:effectRef>
        <a:fontRef idx="minor">
          <a:schemeClr val="lt1"/>
        </a:fontRef>
      </dsp:style>
      <dsp:txBody>
        <a:bodyPr/>
        <a:p/>
      </dsp:txBody>
      <dsp:txXfrm>
        <a:off x="1399342" y="383342"/>
        <a:ext cx="3297316" cy="3297316"/>
      </dsp:txXfrm>
    </dsp:sp>
    <dsp:sp>
      <dsp:nvSpPr>
        <dsp:cNvPr id="3" name="椭圆 2"/>
        <dsp:cNvSpPr/>
      </dsp:nvSpPr>
      <dsp:spPr bwMode="white">
        <a:xfrm>
          <a:off x="2327433" y="1311433"/>
          <a:ext cx="1441135" cy="1441135"/>
        </a:xfrm>
        <a:prstGeom prst="ellipse">
          <a:avLst/>
        </a:prstGeom>
      </dsp:spPr>
      <dsp:style>
        <a:lnRef idx="3">
          <a:schemeClr val="lt1"/>
        </a:lnRef>
        <a:fillRef idx="1">
          <a:schemeClr val="accent1">
            <a:shade val="60000"/>
            <a:hueOff val="0"/>
            <a:satOff val="0"/>
            <a:lumOff val="0"/>
            <a:alpha val="100000"/>
          </a:schemeClr>
        </a:fillRef>
        <a:effectRef idx="1">
          <a:scrgbClr r="0" g="0" b="0"/>
        </a:effectRef>
        <a:fontRef idx="minor">
          <a:schemeClr val="lt1"/>
        </a:fontRef>
      </dsp:style>
      <dsp:txBody>
        <a:bodyPr lIns="17780" tIns="17780" rIns="17780" bIns="17780" anchor="ctr"/>
        <a:lstStyle>
          <a:lvl2pPr marL="57150" indent="-57150">
            <a:defRPr sz="1000"/>
          </a:lvl2pPr>
          <a:lvl3pPr marL="114300" indent="-57150">
            <a:defRPr sz="1000"/>
          </a:lvl3pPr>
          <a:lvl4pPr marL="171450" indent="-57150">
            <a:defRPr sz="1000"/>
          </a:lvl4pPr>
          <a:lvl5pPr marL="228600" indent="-57150">
            <a:defRPr sz="1000"/>
          </a:lvl5pPr>
          <a:lvl6pPr marL="285750" indent="-57150">
            <a:defRPr sz="1000"/>
          </a:lvl6pPr>
          <a:lvl7pPr marL="342900" indent="-57150">
            <a:defRPr sz="1000"/>
          </a:lvl7pPr>
          <a:lvl8pPr marL="400050" indent="-57150">
            <a:defRPr sz="1000"/>
          </a:lvl8pPr>
          <a:lvl9pPr marL="457200" indent="-57150">
            <a:defRPr sz="1000"/>
          </a:lvl9pPr>
        </a:lstStyle>
        <a:p>
          <a:pPr lvl="0" algn="ctr">
            <a:lnSpc>
              <a:spcPct val="100000"/>
            </a:lnSpc>
            <a:spcBef>
              <a:spcPct val="0"/>
            </a:spcBef>
            <a:spcAft>
              <a:spcPct val="35000"/>
            </a:spcAft>
          </a:pPr>
          <a:r>
            <a:rPr lang="zh-CN" dirty="0" smtClean="0">
              <a:latin typeface="黑体" panose="02010609060101010101" pitchFamily="49" charset="-122"/>
              <a:ea typeface="黑体" panose="02010609060101010101" pitchFamily="49" charset="-122"/>
            </a:rPr>
            <a:t>考核激励机制</a:t>
          </a:r>
          <a:endParaRPr lang="zh-CN" altLang="en-US" dirty="0">
            <a:latin typeface="黑体" panose="02010609060101010101" pitchFamily="49" charset="-122"/>
            <a:ea typeface="黑体" panose="02010609060101010101" pitchFamily="49" charset="-122"/>
          </a:endParaRPr>
        </a:p>
      </dsp:txBody>
      <dsp:txXfrm>
        <a:off x="2327433" y="1311433"/>
        <a:ext cx="1441135" cy="1441135"/>
      </dsp:txXfrm>
    </dsp:sp>
    <dsp:sp>
      <dsp:nvSpPr>
        <dsp:cNvPr id="4" name="椭圆 3"/>
        <dsp:cNvSpPr/>
      </dsp:nvSpPr>
      <dsp:spPr bwMode="white">
        <a:xfrm>
          <a:off x="2543603" y="0"/>
          <a:ext cx="1008794" cy="1008794"/>
        </a:xfrm>
        <a:prstGeom prst="ellipse">
          <a:avLst/>
        </a:prstGeom>
      </dsp:spPr>
      <dsp:style>
        <a:lnRef idx="3">
          <a:schemeClr val="lt1"/>
        </a:lnRef>
        <a:fillRef idx="1">
          <a:schemeClr val="accent1">
            <a:shade val="50000"/>
            <a:hueOff val="0"/>
            <a:satOff val="0"/>
            <a:lumOff val="0"/>
            <a:alpha val="100000"/>
          </a:schemeClr>
        </a:fillRef>
        <a:effectRef idx="1">
          <a:scrgbClr r="0" g="0" b="0"/>
        </a:effectRef>
        <a:fontRef idx="minor">
          <a:schemeClr val="lt1"/>
        </a:fontRef>
      </dsp:style>
      <dsp:txBody>
        <a:bodyPr lIns="13868" tIns="13868" rIns="13868" bIns="13868" anchor="ctr"/>
        <a:lstStyle>
          <a:lvl2pPr marL="57150" indent="-57150">
            <a:defRPr sz="700"/>
          </a:lvl2pPr>
          <a:lvl3pPr marL="114300" indent="-57150">
            <a:defRPr sz="700"/>
          </a:lvl3pPr>
          <a:lvl4pPr marL="171450" indent="-57150">
            <a:defRPr sz="700"/>
          </a:lvl4pPr>
          <a:lvl5pPr marL="228600" indent="-57150">
            <a:defRPr sz="700"/>
          </a:lvl5pPr>
          <a:lvl6pPr marL="285750" indent="-57150">
            <a:defRPr sz="700"/>
          </a:lvl6pPr>
          <a:lvl7pPr marL="342900" indent="-57150">
            <a:defRPr sz="700"/>
          </a:lvl7pPr>
          <a:lvl8pPr marL="400050" indent="-57150">
            <a:defRPr sz="700"/>
          </a:lvl8pPr>
          <a:lvl9pPr marL="457200" indent="-57150">
            <a:defRPr sz="700"/>
          </a:lvl9pPr>
        </a:lstStyle>
        <a:p>
          <a:pPr lvl="0" algn="ctr">
            <a:lnSpc>
              <a:spcPct val="100000"/>
            </a:lnSpc>
            <a:spcBef>
              <a:spcPct val="0"/>
            </a:spcBef>
            <a:spcAft>
              <a:spcPct val="35000"/>
            </a:spcAft>
          </a:pPr>
          <a:r>
            <a:rPr lang="zh-CN" dirty="0" smtClean="0">
              <a:latin typeface="黑体" panose="02010609060101010101" pitchFamily="49" charset="-122"/>
              <a:ea typeface="黑体" panose="02010609060101010101" pitchFamily="49" charset="-122"/>
            </a:rPr>
            <a:t>完善细化《班主任管理考核制度》</a:t>
          </a:r>
          <a:endParaRPr lang="zh-CN" altLang="en-US" dirty="0">
            <a:latin typeface="黑体" panose="02010609060101010101" pitchFamily="49" charset="-122"/>
            <a:ea typeface="黑体" panose="02010609060101010101" pitchFamily="49" charset="-122"/>
          </a:endParaRPr>
        </a:p>
      </dsp:txBody>
      <dsp:txXfrm>
        <a:off x="2543603" y="0"/>
        <a:ext cx="1008794" cy="1008794"/>
      </dsp:txXfrm>
    </dsp:sp>
    <dsp:sp>
      <dsp:nvSpPr>
        <dsp:cNvPr id="6" name="椭圆 5"/>
        <dsp:cNvSpPr/>
      </dsp:nvSpPr>
      <dsp:spPr bwMode="white">
        <a:xfrm>
          <a:off x="4071206" y="1527603"/>
          <a:ext cx="1008794" cy="1008794"/>
        </a:xfrm>
        <a:prstGeom prst="ellipse">
          <a:avLst/>
        </a:prstGeom>
      </dsp:spPr>
      <dsp:style>
        <a:lnRef idx="3">
          <a:schemeClr val="lt1"/>
        </a:lnRef>
        <a:fillRef idx="1">
          <a:schemeClr val="accent1">
            <a:shade val="50000"/>
            <a:hueOff val="180000"/>
            <a:satOff val="-3528"/>
            <a:lumOff val="20980"/>
            <a:alpha val="100000"/>
          </a:schemeClr>
        </a:fillRef>
        <a:effectRef idx="1">
          <a:scrgbClr r="0" g="0" b="0"/>
        </a:effectRef>
        <a:fontRef idx="minor">
          <a:schemeClr val="lt1"/>
        </a:fontRef>
      </dsp:style>
      <dsp:txBody>
        <a:bodyPr lIns="13868" tIns="13868" rIns="13868" bIns="13868" anchor="ctr"/>
        <a:lstStyle>
          <a:lvl2pPr marL="57150" indent="-57150">
            <a:defRPr sz="700"/>
          </a:lvl2pPr>
          <a:lvl3pPr marL="114300" indent="-57150">
            <a:defRPr sz="700"/>
          </a:lvl3pPr>
          <a:lvl4pPr marL="171450" indent="-57150">
            <a:defRPr sz="700"/>
          </a:lvl4pPr>
          <a:lvl5pPr marL="228600" indent="-57150">
            <a:defRPr sz="700"/>
          </a:lvl5pPr>
          <a:lvl6pPr marL="285750" indent="-57150">
            <a:defRPr sz="700"/>
          </a:lvl6pPr>
          <a:lvl7pPr marL="342900" indent="-57150">
            <a:defRPr sz="700"/>
          </a:lvl7pPr>
          <a:lvl8pPr marL="400050" indent="-57150">
            <a:defRPr sz="700"/>
          </a:lvl8pPr>
          <a:lvl9pPr marL="457200" indent="-57150">
            <a:defRPr sz="700"/>
          </a:lvl9pPr>
        </a:lstStyle>
        <a:p>
          <a:pPr lvl="0" algn="ctr">
            <a:lnSpc>
              <a:spcPct val="100000"/>
            </a:lnSpc>
            <a:spcBef>
              <a:spcPct val="0"/>
            </a:spcBef>
            <a:spcAft>
              <a:spcPct val="35000"/>
            </a:spcAft>
          </a:pPr>
          <a:r>
            <a:rPr lang="zh-CN" dirty="0" smtClean="0">
              <a:latin typeface="黑体" panose="02010609060101010101" pitchFamily="49" charset="-122"/>
              <a:ea typeface="黑体" panose="02010609060101010101" pitchFamily="49" charset="-122"/>
            </a:rPr>
            <a:t>修订</a:t>
          </a:r>
          <a:r>
            <a:rPr lang="zh-CN" altLang="en-US" dirty="0" smtClean="0">
              <a:latin typeface="黑体" panose="02010609060101010101" pitchFamily="49" charset="-122"/>
              <a:ea typeface="黑体" panose="02010609060101010101" pitchFamily="49" charset="-122"/>
            </a:rPr>
            <a:t>、</a:t>
          </a:r>
          <a:r>
            <a:rPr lang="zh-CN" dirty="0" smtClean="0">
              <a:latin typeface="黑体" panose="02010609060101010101" pitchFamily="49" charset="-122"/>
              <a:ea typeface="黑体" panose="02010609060101010101" pitchFamily="49" charset="-122"/>
            </a:rPr>
            <a:t>完善学生《德育考核细化方案》</a:t>
          </a:r>
          <a:endParaRPr lang="zh-CN" altLang="en-US" dirty="0">
            <a:latin typeface="黑体" panose="02010609060101010101" pitchFamily="49" charset="-122"/>
            <a:ea typeface="黑体" panose="02010609060101010101" pitchFamily="49" charset="-122"/>
          </a:endParaRPr>
        </a:p>
      </dsp:txBody>
      <dsp:txXfrm>
        <a:off x="4071206" y="1527603"/>
        <a:ext cx="1008794" cy="1008794"/>
      </dsp:txXfrm>
    </dsp:sp>
    <dsp:sp>
      <dsp:nvSpPr>
        <dsp:cNvPr id="8" name="椭圆 7"/>
        <dsp:cNvSpPr/>
      </dsp:nvSpPr>
      <dsp:spPr bwMode="white">
        <a:xfrm>
          <a:off x="2543603" y="3055206"/>
          <a:ext cx="1008794" cy="1008794"/>
        </a:xfrm>
        <a:prstGeom prst="ellipse">
          <a:avLst/>
        </a:prstGeom>
      </dsp:spPr>
      <dsp:style>
        <a:lnRef idx="3">
          <a:schemeClr val="lt1"/>
        </a:lnRef>
        <a:fillRef idx="1">
          <a:schemeClr val="accent1">
            <a:shade val="50000"/>
            <a:hueOff val="360000"/>
            <a:satOff val="-7058"/>
            <a:lumOff val="41961"/>
            <a:alpha val="100000"/>
          </a:schemeClr>
        </a:fillRef>
        <a:effectRef idx="1">
          <a:scrgbClr r="0" g="0" b="0"/>
        </a:effectRef>
        <a:fontRef idx="minor">
          <a:schemeClr val="lt1"/>
        </a:fontRef>
      </dsp:style>
      <dsp:txBody>
        <a:bodyPr lIns="13868" tIns="13868" rIns="13868" bIns="13868" anchor="ctr"/>
        <a:lstStyle>
          <a:lvl2pPr marL="57150" indent="-57150">
            <a:defRPr sz="700"/>
          </a:lvl2pPr>
          <a:lvl3pPr marL="114300" indent="-57150">
            <a:defRPr sz="700"/>
          </a:lvl3pPr>
          <a:lvl4pPr marL="171450" indent="-57150">
            <a:defRPr sz="700"/>
          </a:lvl4pPr>
          <a:lvl5pPr marL="228600" indent="-57150">
            <a:defRPr sz="700"/>
          </a:lvl5pPr>
          <a:lvl6pPr marL="285750" indent="-57150">
            <a:defRPr sz="700"/>
          </a:lvl6pPr>
          <a:lvl7pPr marL="342900" indent="-57150">
            <a:defRPr sz="700"/>
          </a:lvl7pPr>
          <a:lvl8pPr marL="400050" indent="-57150">
            <a:defRPr sz="700"/>
          </a:lvl8pPr>
          <a:lvl9pPr marL="457200" indent="-57150">
            <a:defRPr sz="700"/>
          </a:lvl9pPr>
        </a:lstStyle>
        <a:p>
          <a:pPr lvl="0" algn="ctr">
            <a:lnSpc>
              <a:spcPct val="100000"/>
            </a:lnSpc>
            <a:spcBef>
              <a:spcPct val="0"/>
            </a:spcBef>
            <a:spcAft>
              <a:spcPct val="35000"/>
            </a:spcAft>
          </a:pPr>
          <a:r>
            <a:rPr lang="zh-CN" altLang="en-US" dirty="0" smtClean="0">
              <a:latin typeface="黑体" panose="02010609060101010101" pitchFamily="49" charset="-122"/>
              <a:ea typeface="黑体" panose="02010609060101010101" pitchFamily="49" charset="-122"/>
            </a:rPr>
            <a:t>多部门对</a:t>
          </a:r>
          <a:r>
            <a:rPr lang="zh-CN" dirty="0" smtClean="0">
              <a:latin typeface="黑体" panose="02010609060101010101" pitchFamily="49" charset="-122"/>
              <a:ea typeface="黑体" panose="02010609060101010101" pitchFamily="49" charset="-122"/>
            </a:rPr>
            <a:t>班主任</a:t>
          </a:r>
          <a:r>
            <a:rPr lang="zh-CN" altLang="en-US" dirty="0" smtClean="0">
              <a:latin typeface="黑体" panose="02010609060101010101" pitchFamily="49" charset="-122"/>
              <a:ea typeface="黑体" panose="02010609060101010101" pitchFamily="49" charset="-122"/>
            </a:rPr>
            <a:t>进行</a:t>
          </a:r>
          <a:r>
            <a:rPr lang="zh-CN" dirty="0" smtClean="0">
              <a:latin typeface="黑体" panose="02010609060101010101" pitchFamily="49" charset="-122"/>
              <a:ea typeface="黑体" panose="02010609060101010101" pitchFamily="49" charset="-122"/>
            </a:rPr>
            <a:t>考核</a:t>
          </a:r>
          <a:endParaRPr lang="zh-CN" altLang="en-US" dirty="0">
            <a:latin typeface="黑体" panose="02010609060101010101" pitchFamily="49" charset="-122"/>
            <a:ea typeface="黑体" panose="02010609060101010101" pitchFamily="49" charset="-122"/>
          </a:endParaRPr>
        </a:p>
      </dsp:txBody>
      <dsp:txXfrm>
        <a:off x="2543603" y="3055206"/>
        <a:ext cx="1008794" cy="1008794"/>
      </dsp:txXfrm>
    </dsp:sp>
    <dsp:sp>
      <dsp:nvSpPr>
        <dsp:cNvPr id="10" name="椭圆 9"/>
        <dsp:cNvSpPr/>
      </dsp:nvSpPr>
      <dsp:spPr bwMode="white">
        <a:xfrm>
          <a:off x="1016000" y="1527603"/>
          <a:ext cx="1008794" cy="1008794"/>
        </a:xfrm>
        <a:prstGeom prst="ellipse">
          <a:avLst/>
        </a:prstGeom>
      </dsp:spPr>
      <dsp:style>
        <a:lnRef idx="3">
          <a:schemeClr val="lt1"/>
        </a:lnRef>
        <a:fillRef idx="1">
          <a:schemeClr val="accent1">
            <a:tint val="55000"/>
            <a:hueOff val="-180000"/>
            <a:satOff val="3529"/>
            <a:lumOff val="-20979"/>
            <a:alpha val="100000"/>
          </a:schemeClr>
        </a:fillRef>
        <a:effectRef idx="1">
          <a:scrgbClr r="0" g="0" b="0"/>
        </a:effectRef>
        <a:fontRef idx="minor">
          <a:schemeClr val="lt1"/>
        </a:fontRef>
      </dsp:style>
      <dsp:txBody>
        <a:bodyPr lIns="13868" tIns="13868" rIns="13868" bIns="13868" anchor="ctr"/>
        <a:lstStyle>
          <a:lvl2pPr marL="57150" indent="-57150">
            <a:defRPr sz="700"/>
          </a:lvl2pPr>
          <a:lvl3pPr marL="114300" indent="-57150">
            <a:defRPr sz="700"/>
          </a:lvl3pPr>
          <a:lvl4pPr marL="171450" indent="-57150">
            <a:defRPr sz="700"/>
          </a:lvl4pPr>
          <a:lvl5pPr marL="228600" indent="-57150">
            <a:defRPr sz="700"/>
          </a:lvl5pPr>
          <a:lvl6pPr marL="285750" indent="-57150">
            <a:defRPr sz="700"/>
          </a:lvl6pPr>
          <a:lvl7pPr marL="342900" indent="-57150">
            <a:defRPr sz="700"/>
          </a:lvl7pPr>
          <a:lvl8pPr marL="400050" indent="-57150">
            <a:defRPr sz="700"/>
          </a:lvl8pPr>
          <a:lvl9pPr marL="457200" indent="-57150">
            <a:defRPr sz="700"/>
          </a:lvl9pPr>
        </a:lstStyle>
        <a:p>
          <a:pPr lvl="0" algn="ctr">
            <a:lnSpc>
              <a:spcPct val="100000"/>
            </a:lnSpc>
            <a:spcBef>
              <a:spcPct val="0"/>
            </a:spcBef>
            <a:spcAft>
              <a:spcPct val="35000"/>
            </a:spcAft>
          </a:pPr>
          <a:r>
            <a:rPr lang="zh-CN" dirty="0" smtClean="0">
              <a:latin typeface="黑体" panose="02010609060101010101" pitchFamily="49" charset="-122"/>
              <a:ea typeface="黑体" panose="02010609060101010101" pitchFamily="49" charset="-122"/>
            </a:rPr>
            <a:t>加大对班主任常规工作的检查力度</a:t>
          </a:r>
          <a:endParaRPr lang="zh-CN" altLang="en-US" dirty="0">
            <a:latin typeface="黑体" panose="02010609060101010101" pitchFamily="49" charset="-122"/>
            <a:ea typeface="黑体" panose="02010609060101010101" pitchFamily="49" charset="-122"/>
          </a:endParaRPr>
        </a:p>
      </dsp:txBody>
      <dsp:txXfrm>
        <a:off x="1016000" y="1527603"/>
        <a:ext cx="1008794" cy="1008794"/>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6572296" cy="2643206"/>
        <a:chOff x="0" y="0"/>
        <a:chExt cx="6572296" cy="2643206"/>
      </a:xfrm>
    </dsp:grpSpPr>
    <dsp:sp>
      <dsp:nvSpPr>
        <dsp:cNvPr id="3" name="圆角矩形 2"/>
        <dsp:cNvSpPr/>
      </dsp:nvSpPr>
      <dsp:spPr bwMode="white">
        <a:xfrm>
          <a:off x="0" y="10943"/>
          <a:ext cx="6572296" cy="1267460"/>
        </a:xfrm>
        <a:prstGeom prst="roundRect">
          <a:avLst/>
        </a:prstGeom>
      </dsp:spPr>
      <dsp:style>
        <a:lnRef idx="3">
          <a:schemeClr val="lt1"/>
        </a:lnRef>
        <a:fillRef idx="1">
          <a:schemeClr val="accent1"/>
        </a:fillRef>
        <a:effectRef idx="1">
          <a:scrgbClr r="0" g="0" b="0"/>
        </a:effectRef>
        <a:fontRef idx="minor">
          <a:schemeClr val="lt1"/>
        </a:fontRef>
      </dsp:style>
      <dsp:txBody>
        <a:bodyPr lIns="114300" tIns="114300" rIns="114300" bIns="114300" anchor="ctr"/>
        <a:lstStyle>
          <a:lvl2pPr marL="228600" indent="-228600">
            <a:defRPr sz="2300"/>
          </a:lvl2pPr>
          <a:lvl3pPr marL="457200" indent="-228600">
            <a:defRPr sz="2300"/>
          </a:lvl3pPr>
          <a:lvl4pPr marL="685800" indent="-228600">
            <a:defRPr sz="2300"/>
          </a:lvl4pPr>
          <a:lvl5pPr marL="914400" indent="-228600">
            <a:defRPr sz="2300"/>
          </a:lvl5pPr>
          <a:lvl6pPr marL="1143000" indent="-228600">
            <a:defRPr sz="2300"/>
          </a:lvl6pPr>
          <a:lvl7pPr marL="1371600" indent="-228600">
            <a:defRPr sz="2300"/>
          </a:lvl7pPr>
          <a:lvl8pPr marL="1600200" indent="-228600">
            <a:defRPr sz="2300"/>
          </a:lvl8pPr>
          <a:lvl9pPr marL="1828800" indent="-228600">
            <a:defRPr sz="2300"/>
          </a:lvl9pPr>
        </a:lstStyle>
        <a:p>
          <a:pPr lvl="0" algn="l" rtl="0">
            <a:lnSpc>
              <a:spcPct val="100000"/>
            </a:lnSpc>
            <a:spcBef>
              <a:spcPct val="0"/>
            </a:spcBef>
            <a:spcAft>
              <a:spcPct val="35000"/>
            </a:spcAft>
          </a:pPr>
          <a:r>
            <a:rPr lang="en-US" dirty="0" smtClean="0">
              <a:latin typeface="黑体" panose="02010609060101010101" pitchFamily="49" charset="-122"/>
              <a:ea typeface="黑体" panose="02010609060101010101" pitchFamily="49" charset="-122"/>
            </a:rPr>
            <a:t>1</a:t>
          </a:r>
          <a:r>
            <a:rPr lang="zh-CN" dirty="0" smtClean="0">
              <a:latin typeface="黑体" panose="02010609060101010101" pitchFamily="49" charset="-122"/>
              <a:ea typeface="黑体" panose="02010609060101010101" pitchFamily="49" charset="-122"/>
            </a:rPr>
            <a:t>、德育培训最好有更多的现场示范以供学习。</a:t>
          </a:r>
          <a:endParaRPr lang="zh-CN" dirty="0">
            <a:latin typeface="黑体" panose="02010609060101010101" pitchFamily="49" charset="-122"/>
            <a:ea typeface="黑体" panose="02010609060101010101" pitchFamily="49" charset="-122"/>
          </a:endParaRPr>
        </a:p>
      </dsp:txBody>
      <dsp:txXfrm>
        <a:off x="0" y="10943"/>
        <a:ext cx="6572296" cy="1267460"/>
      </dsp:txXfrm>
    </dsp:sp>
    <dsp:sp>
      <dsp:nvSpPr>
        <dsp:cNvPr id="4" name="圆角矩形 3"/>
        <dsp:cNvSpPr/>
      </dsp:nvSpPr>
      <dsp:spPr bwMode="white">
        <a:xfrm>
          <a:off x="0" y="1364803"/>
          <a:ext cx="6572296" cy="1267460"/>
        </a:xfrm>
        <a:prstGeom prst="roundRect">
          <a:avLst/>
        </a:prstGeom>
      </dsp:spPr>
      <dsp:style>
        <a:lnRef idx="3">
          <a:schemeClr val="lt1"/>
        </a:lnRef>
        <a:fillRef idx="1">
          <a:schemeClr val="accent1"/>
        </a:fillRef>
        <a:effectRef idx="1">
          <a:scrgbClr r="0" g="0" b="0"/>
        </a:effectRef>
        <a:fontRef idx="minor">
          <a:schemeClr val="lt1"/>
        </a:fontRef>
      </dsp:style>
      <dsp:txBody>
        <a:bodyPr lIns="114300" tIns="114300" rIns="114300" bIns="114300" anchor="ctr"/>
        <a:lstStyle>
          <a:lvl2pPr marL="228600" indent="-228600">
            <a:defRPr sz="2300"/>
          </a:lvl2pPr>
          <a:lvl3pPr marL="457200" indent="-228600">
            <a:defRPr sz="2300"/>
          </a:lvl3pPr>
          <a:lvl4pPr marL="685800" indent="-228600">
            <a:defRPr sz="2300"/>
          </a:lvl4pPr>
          <a:lvl5pPr marL="914400" indent="-228600">
            <a:defRPr sz="2300"/>
          </a:lvl5pPr>
          <a:lvl6pPr marL="1143000" indent="-228600">
            <a:defRPr sz="2300"/>
          </a:lvl6pPr>
          <a:lvl7pPr marL="1371600" indent="-228600">
            <a:defRPr sz="2300"/>
          </a:lvl7pPr>
          <a:lvl8pPr marL="1600200" indent="-228600">
            <a:defRPr sz="2300"/>
          </a:lvl8pPr>
          <a:lvl9pPr marL="1828800" indent="-228600">
            <a:defRPr sz="2300"/>
          </a:lvl9pPr>
        </a:lstStyle>
        <a:p>
          <a:pPr lvl="0" algn="l" rtl="0">
            <a:lnSpc>
              <a:spcPct val="100000"/>
            </a:lnSpc>
            <a:spcBef>
              <a:spcPct val="0"/>
            </a:spcBef>
            <a:spcAft>
              <a:spcPct val="35000"/>
            </a:spcAft>
          </a:pPr>
          <a:r>
            <a:rPr lang="en-US" dirty="0" smtClean="0">
              <a:latin typeface="黑体" panose="02010609060101010101" pitchFamily="49" charset="-122"/>
              <a:ea typeface="黑体" panose="02010609060101010101" pitchFamily="49" charset="-122"/>
            </a:rPr>
            <a:t>2</a:t>
          </a:r>
          <a:r>
            <a:rPr lang="zh-CN" dirty="0" smtClean="0">
              <a:latin typeface="黑体" panose="02010609060101010101" pitchFamily="49" charset="-122"/>
              <a:ea typeface="黑体" panose="02010609060101010101" pitchFamily="49" charset="-122"/>
            </a:rPr>
            <a:t>、加强到长江三角等发达地区进行现场学习交流。</a:t>
          </a:r>
          <a:endParaRPr lang="zh-CN" dirty="0">
            <a:latin typeface="黑体" panose="02010609060101010101" pitchFamily="49" charset="-122"/>
            <a:ea typeface="黑体" panose="02010609060101010101" pitchFamily="49" charset="-122"/>
          </a:endParaRPr>
        </a:p>
      </dsp:txBody>
      <dsp:txXfrm>
        <a:off x="0" y="1364803"/>
        <a:ext cx="6572296" cy="126746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Sty" val="arr"/>
              <dgm:param type="endSty" val="noArr"/>
              <dgm:param type="begPts" val="auto"/>
              <dgm:param type="endPts" val="ct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type="gear6" r:blip="" rot="-15">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srcNode" val="gear1srcNode"/>
          <dgm:param type="dstNode" val="gear1dstNode"/>
          <dgm:param type="connRout" val="curv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srcNode" val="gear2srcNode"/>
          <dgm:param type="dstNode" val="gear2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srcNode" val="gear3srcNode"/>
          <dgm:param type="dstNode" val="gear3dstNode"/>
          <dgm:param type="connRout" val="curv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dstNode" val="node"/>
                    <dgm:param type="begSty" val="noArr"/>
                    <dgm:param type="endSty" val="noArr"/>
                    <dgm:param type="connRout" val="curve"/>
                    <dgm:param type="begPts" val="ctr"/>
                    <dgm:param type="endPts" val="ctr"/>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srcNode" val="dummyConnPt"/>
                    <dgm:param type="dstNode" val="dummyConnPt"/>
                    <dgm:param type="begSty" val="noArr"/>
                    <dgm:param type="endSty" val="noArr"/>
                    <dgm:param type="connRout" val="longCurve"/>
                    <dgm:param type="begPts" val="bCtr"/>
                    <dgm:param type="endPts" val="tCtr"/>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lnSpAfChP" val="20"/>
              <dgm:param type="stBulletLvl" val="1"/>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3">
        <a:scrgbClr r="0" g="0" b="0"/>
      </a:lnRef>
      <a:fillRef idx="1">
        <a:scrgbClr r="0" g="0" b="0"/>
      </a:fillRef>
      <a:effectRef idx="0">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4.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57"/>
            <a:ext cx="7772400" cy="1225021"/>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1DC5084E-B97F-40C2-93F5-9895B24AAE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A15F74-5CB0-4348-ACF3-D1AD8AFB8FA6}" type="slidenum">
              <a:rPr lang="zh-CN" altLang="en-US" smtClean="0"/>
            </a:fld>
            <a:endParaRPr lang="zh-CN" altLang="en-US"/>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DC5084E-B97F-40C2-93F5-9895B24AAE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A15F74-5CB0-4348-ACF3-D1AD8AFB8FA6}" type="slidenum">
              <a:rPr lang="zh-CN" altLang="en-US" smtClean="0"/>
            </a:fld>
            <a:endParaRPr lang="zh-CN" alt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90500"/>
            <a:ext cx="2057400" cy="40640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90500"/>
            <a:ext cx="6019800" cy="4064000"/>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DC5084E-B97F-40C2-93F5-9895B24AAE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A15F74-5CB0-4348-ACF3-D1AD8AFB8FA6}" type="slidenum">
              <a:rPr lang="zh-CN" altLang="en-US" smtClean="0"/>
            </a:fld>
            <a:endParaRPr lang="zh-CN" alt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DC5084E-B97F-40C2-93F5-9895B24AAE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A15F74-5CB0-4348-ACF3-D1AD8AFB8FA6}" type="slidenum">
              <a:rPr lang="zh-CN" altLang="en-US" smtClean="0"/>
            </a:fld>
            <a:endParaRPr lang="zh-CN" alt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672419"/>
            <a:ext cx="7772400" cy="1135063"/>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1DC5084E-B97F-40C2-93F5-9895B24AAE3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4A15F74-5CB0-4348-ACF3-D1AD8AFB8FA6}" type="slidenum">
              <a:rPr lang="zh-CN" altLang="en-US" smtClean="0"/>
            </a:fld>
            <a:endParaRPr lang="zh-CN" alt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111250"/>
            <a:ext cx="4038600" cy="31432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1DC5084E-B97F-40C2-93F5-9895B24AAE3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A15F74-5CB0-4348-ACF3-D1AD8AFB8FA6}" type="slidenum">
              <a:rPr lang="zh-CN" altLang="en-US" smtClean="0"/>
            </a:fld>
            <a:endParaRPr lang="zh-CN" alt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865"/>
            <a:ext cx="8229600" cy="9525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30"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30"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1DC5084E-B97F-40C2-93F5-9895B24AAE3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4A15F74-5CB0-4348-ACF3-D1AD8AFB8FA6}" type="slidenum">
              <a:rPr lang="zh-CN" altLang="en-US" smtClean="0"/>
            </a:fld>
            <a:endParaRPr lang="zh-CN" alt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1DC5084E-B97F-40C2-93F5-9895B24AAE3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4A15F74-5CB0-4348-ACF3-D1AD8AFB8FA6}" type="slidenum">
              <a:rPr lang="zh-CN" altLang="en-US" smtClean="0"/>
            </a:fld>
            <a:endParaRPr lang="zh-CN" alt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C5084E-B97F-40C2-93F5-9895B24AAE3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4A15F74-5CB0-4348-ACF3-D1AD8AFB8FA6}" type="slidenum">
              <a:rPr lang="zh-CN" altLang="en-US" smtClean="0"/>
            </a:fld>
            <a:endParaRPr lang="zh-CN" alt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5" y="227543"/>
            <a:ext cx="3008313" cy="968375"/>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5" y="1195919"/>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1DC5084E-B97F-40C2-93F5-9895B24AAE3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A15F74-5CB0-4348-ACF3-D1AD8AFB8FA6}" type="slidenum">
              <a:rPr lang="zh-CN" altLang="en-US" smtClean="0"/>
            </a:fld>
            <a:endParaRPr lang="zh-CN" alt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000500"/>
            <a:ext cx="5486400" cy="472282"/>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1DC5084E-B97F-40C2-93F5-9895B24AAE3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4A15F74-5CB0-4348-ACF3-D1AD8AFB8FA6}" type="slidenum">
              <a:rPr lang="zh-CN" altLang="en-US" smtClean="0"/>
            </a:fld>
            <a:endParaRPr lang="zh-CN" alt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jpeg"/><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457200" y="5296961"/>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1DC5084E-B97F-40C2-93F5-9895B24AAE3E}" type="datetimeFigureOut">
              <a:rPr lang="zh-CN" altLang="en-US" smtClean="0"/>
            </a:fld>
            <a:endParaRPr lang="zh-CN" altLang="en-US"/>
          </a:p>
        </p:txBody>
      </p:sp>
      <p:sp>
        <p:nvSpPr>
          <p:cNvPr id="5" name="页脚占位符 4"/>
          <p:cNvSpPr>
            <a:spLocks noGrp="1"/>
          </p:cNvSpPr>
          <p:nvPr>
            <p:ph type="ftr" sz="quarter" idx="3"/>
          </p:nvPr>
        </p:nvSpPr>
        <p:spPr>
          <a:xfrm>
            <a:off x="3124200" y="5296961"/>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5296961"/>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24A15F74-5CB0-4348-ACF3-D1AD8AFB8FA6}" type="slidenum">
              <a:rPr lang="zh-CN" altLang="en-US" smtClean="0"/>
            </a:fld>
            <a:endParaRPr lang="zh-CN" altLang="en-US"/>
          </a:p>
        </p:txBody>
      </p:sp>
      <p:pic>
        <p:nvPicPr>
          <p:cNvPr id="7" name="图片 6" descr="文档页眉图.jpg"/>
          <p:cNvPicPr>
            <a:picLocks noChangeAspect="1"/>
          </p:cNvPicPr>
          <p:nvPr userDrawn="1"/>
        </p:nvPicPr>
        <p:blipFill>
          <a:blip r:embed="rId13" cstate="print"/>
          <a:stretch>
            <a:fillRect/>
          </a:stretch>
        </p:blipFill>
        <p:spPr>
          <a:xfrm>
            <a:off x="7500958" y="71418"/>
            <a:ext cx="1571604" cy="2498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jpeg"/><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8.jpeg"/><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diagramDrawing" Target="../diagrams/drawing3.xml"/><Relationship Id="rId4" Type="http://schemas.openxmlformats.org/officeDocument/2006/relationships/diagramColors" Target="../diagrams/colors3.xml"/><Relationship Id="rId3" Type="http://schemas.openxmlformats.org/officeDocument/2006/relationships/diagramQuickStyle" Target="../diagrams/quickStyle3.xml"/><Relationship Id="rId2" Type="http://schemas.openxmlformats.org/officeDocument/2006/relationships/diagramLayout" Target="../diagrams/layout3.xml"/><Relationship Id="rId1"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jpeg"/><Relationship Id="rId1"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2.jpeg"/><Relationship Id="rId1" Type="http://schemas.openxmlformats.org/officeDocument/2006/relationships/image" Target="../media/image2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vmlDrawing" Target="../drawings/vmlDrawing1.vml"/><Relationship Id="rId7"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package" Target="../embeddings/Presentation3.pptx"/><Relationship Id="rId4" Type="http://schemas.openxmlformats.org/officeDocument/2006/relationships/image" Target="../media/image5.emf"/><Relationship Id="rId3" Type="http://schemas.openxmlformats.org/officeDocument/2006/relationships/package" Target="../embeddings/Presentation2.pptx"/><Relationship Id="rId2" Type="http://schemas.openxmlformats.org/officeDocument/2006/relationships/image" Target="../media/image4.emf"/><Relationship Id="rId1" Type="http://schemas.openxmlformats.org/officeDocument/2006/relationships/oleObject" Target="../embeddings/Presentation1.ppt"/></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 Type="http://schemas.openxmlformats.org/officeDocument/2006/relationships/diagramData" Target="../diagrams/data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diagramDrawing" Target="../diagrams/drawing6.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 Type="http://schemas.openxmlformats.org/officeDocument/2006/relationships/diagramData" Target="../diagrams/data6.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chart" Target="../charts/char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9.jpeg"/><Relationship Id="rId1"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jpeg"/><Relationship Id="rId1" Type="http://schemas.openxmlformats.org/officeDocument/2006/relationships/image" Target="../media/image10.jpe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矩形 4"/>
          <p:cNvSpPr/>
          <p:nvPr/>
        </p:nvSpPr>
        <p:spPr>
          <a:xfrm>
            <a:off x="8480953" y="5471939"/>
            <a:ext cx="661956" cy="230832"/>
          </a:xfrm>
          <a:prstGeom prst="rect">
            <a:avLst/>
          </a:prstGeom>
        </p:spPr>
        <p:txBody>
          <a:bodyPr wrap="square">
            <a:spAutoFit/>
          </a:bodyPr>
          <a:lstStyle/>
          <a:p>
            <a:pPr lvl="0"/>
            <a:r>
              <a:rPr lang="en-US" altLang="zh-CN" sz="100" dirty="0">
                <a:solidFill>
                  <a:schemeClr val="bg1"/>
                </a:solidFill>
              </a:rPr>
              <a:t>PPT</a:t>
            </a:r>
            <a:r>
              <a:rPr lang="zh-CN" altLang="en-US" sz="100" dirty="0">
                <a:solidFill>
                  <a:schemeClr val="bg1"/>
                </a:solidFill>
              </a:rPr>
              <a:t>模板下载：</a:t>
            </a:r>
            <a:r>
              <a:rPr lang="en-US" altLang="zh-CN" sz="100" dirty="0">
                <a:solidFill>
                  <a:schemeClr val="bg1"/>
                </a:solidFill>
              </a:rPr>
              <a:t>www.1ppt.com/moban/     </a:t>
            </a:r>
            <a:r>
              <a:rPr lang="zh-CN" altLang="en-US" sz="100" dirty="0">
                <a:solidFill>
                  <a:schemeClr val="bg1"/>
                </a:solidFill>
              </a:rPr>
              <a:t>行业</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www.1ppt.com/hangye/ </a:t>
            </a:r>
            <a:endParaRPr lang="en-US" altLang="zh-CN" sz="100" dirty="0">
              <a:solidFill>
                <a:schemeClr val="bg1"/>
              </a:solidFill>
            </a:endParaRPr>
          </a:p>
          <a:p>
            <a:pPr lvl="0"/>
            <a:r>
              <a:rPr lang="zh-CN" altLang="en-US" sz="100" dirty="0">
                <a:solidFill>
                  <a:schemeClr val="bg1"/>
                </a:solidFill>
              </a:rPr>
              <a:t>节日</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www.1ppt.com/jieri/           PPT</a:t>
            </a:r>
            <a:r>
              <a:rPr lang="zh-CN" altLang="en-US" sz="100" dirty="0">
                <a:solidFill>
                  <a:schemeClr val="bg1"/>
                </a:solidFill>
              </a:rPr>
              <a:t>素材下载：</a:t>
            </a:r>
            <a:r>
              <a:rPr lang="en-US" altLang="zh-CN" sz="100" dirty="0">
                <a:solidFill>
                  <a:schemeClr val="bg1"/>
                </a:solidFill>
              </a:rPr>
              <a:t>www.1ppt.com/sucai/</a:t>
            </a:r>
            <a:endParaRPr lang="en-US" altLang="zh-CN" sz="100" dirty="0">
              <a:solidFill>
                <a:schemeClr val="bg1"/>
              </a:solidFill>
            </a:endParaRPr>
          </a:p>
          <a:p>
            <a:pPr lvl="0"/>
            <a:r>
              <a:rPr lang="en-US" altLang="zh-CN" sz="100" dirty="0">
                <a:solidFill>
                  <a:schemeClr val="bg1"/>
                </a:solidFill>
              </a:rPr>
              <a:t>PPT</a:t>
            </a:r>
            <a:r>
              <a:rPr lang="zh-CN" altLang="en-US" sz="100" dirty="0">
                <a:solidFill>
                  <a:schemeClr val="bg1"/>
                </a:solidFill>
              </a:rPr>
              <a:t>背景图片：</a:t>
            </a:r>
            <a:r>
              <a:rPr lang="en-US" altLang="zh-CN" sz="100" dirty="0">
                <a:solidFill>
                  <a:schemeClr val="bg1"/>
                </a:solidFill>
              </a:rPr>
              <a:t>www.1ppt.com/beijing/      PPT</a:t>
            </a:r>
            <a:r>
              <a:rPr lang="zh-CN" altLang="en-US" sz="100" dirty="0">
                <a:solidFill>
                  <a:schemeClr val="bg1"/>
                </a:solidFill>
              </a:rPr>
              <a:t>图表下载：</a:t>
            </a:r>
            <a:r>
              <a:rPr lang="en-US" altLang="zh-CN" sz="100" dirty="0">
                <a:solidFill>
                  <a:schemeClr val="bg1"/>
                </a:solidFill>
              </a:rPr>
              <a:t>www.1ppt.com/tubiao/      </a:t>
            </a:r>
            <a:endParaRPr lang="en-US" altLang="zh-CN" sz="100" dirty="0">
              <a:solidFill>
                <a:schemeClr val="bg1"/>
              </a:solidFill>
            </a:endParaRPr>
          </a:p>
          <a:p>
            <a:pPr lvl="0"/>
            <a:r>
              <a:rPr lang="zh-CN" altLang="en-US" sz="100" dirty="0">
                <a:solidFill>
                  <a:schemeClr val="bg1"/>
                </a:solidFill>
              </a:rPr>
              <a:t>优秀</a:t>
            </a:r>
            <a:r>
              <a:rPr lang="en-US" altLang="zh-CN" sz="100" dirty="0">
                <a:solidFill>
                  <a:schemeClr val="bg1"/>
                </a:solidFill>
              </a:rPr>
              <a:t>PPT</a:t>
            </a:r>
            <a:r>
              <a:rPr lang="zh-CN" altLang="en-US" sz="100" dirty="0">
                <a:solidFill>
                  <a:schemeClr val="bg1"/>
                </a:solidFill>
              </a:rPr>
              <a:t>下载：</a:t>
            </a:r>
            <a:r>
              <a:rPr lang="en-US" altLang="zh-CN" sz="100" dirty="0">
                <a:solidFill>
                  <a:schemeClr val="bg1"/>
                </a:solidFill>
              </a:rPr>
              <a:t>www.1ppt.com/xiazai/        PPT</a:t>
            </a:r>
            <a:r>
              <a:rPr lang="zh-CN" altLang="en-US" sz="100" dirty="0">
                <a:solidFill>
                  <a:schemeClr val="bg1"/>
                </a:solidFill>
              </a:rPr>
              <a:t>教程： </a:t>
            </a:r>
            <a:r>
              <a:rPr lang="en-US" altLang="zh-CN" sz="100" dirty="0">
                <a:solidFill>
                  <a:schemeClr val="bg1"/>
                </a:solidFill>
              </a:rPr>
              <a:t>www.1ppt.com/powerpoint/      </a:t>
            </a:r>
            <a:endParaRPr lang="en-US" altLang="zh-CN" sz="100" dirty="0">
              <a:solidFill>
                <a:schemeClr val="bg1"/>
              </a:solidFill>
            </a:endParaRPr>
          </a:p>
          <a:p>
            <a:pPr lvl="0"/>
            <a:r>
              <a:rPr lang="en-US" altLang="zh-CN" sz="100" dirty="0">
                <a:solidFill>
                  <a:schemeClr val="bg1"/>
                </a:solidFill>
              </a:rPr>
              <a:t>Word</a:t>
            </a:r>
            <a:r>
              <a:rPr lang="zh-CN" altLang="en-US" sz="100" dirty="0">
                <a:solidFill>
                  <a:schemeClr val="bg1"/>
                </a:solidFill>
              </a:rPr>
              <a:t>教程： </a:t>
            </a:r>
            <a:r>
              <a:rPr lang="en-US" altLang="zh-CN" sz="100" dirty="0">
                <a:solidFill>
                  <a:schemeClr val="bg1"/>
                </a:solidFill>
              </a:rPr>
              <a:t>www.1ppt.com/word/              Excel</a:t>
            </a:r>
            <a:r>
              <a:rPr lang="zh-CN" altLang="en-US" sz="100" dirty="0">
                <a:solidFill>
                  <a:schemeClr val="bg1"/>
                </a:solidFill>
              </a:rPr>
              <a:t>教程：</a:t>
            </a:r>
            <a:r>
              <a:rPr lang="en-US" altLang="zh-CN" sz="100" dirty="0">
                <a:solidFill>
                  <a:schemeClr val="bg1"/>
                </a:solidFill>
              </a:rPr>
              <a:t>www.1ppt.com/excel/  </a:t>
            </a:r>
            <a:endParaRPr lang="en-US" altLang="zh-CN" sz="100" dirty="0">
              <a:solidFill>
                <a:schemeClr val="bg1"/>
              </a:solidFill>
            </a:endParaRPr>
          </a:p>
          <a:p>
            <a:pPr lvl="0"/>
            <a:r>
              <a:rPr lang="zh-CN" altLang="en-US" sz="100" dirty="0">
                <a:solidFill>
                  <a:schemeClr val="bg1"/>
                </a:solidFill>
              </a:rPr>
              <a:t>资料下载：</a:t>
            </a:r>
            <a:r>
              <a:rPr lang="en-US" altLang="zh-CN" sz="100" dirty="0">
                <a:solidFill>
                  <a:schemeClr val="bg1"/>
                </a:solidFill>
              </a:rPr>
              <a:t>www.1ppt.com/ziliao/                PPT</a:t>
            </a:r>
            <a:r>
              <a:rPr lang="zh-CN" altLang="en-US" sz="100" dirty="0">
                <a:solidFill>
                  <a:schemeClr val="bg1"/>
                </a:solidFill>
              </a:rPr>
              <a:t>课件下载：</a:t>
            </a:r>
            <a:r>
              <a:rPr lang="en-US" altLang="zh-CN" sz="100" dirty="0">
                <a:solidFill>
                  <a:schemeClr val="bg1"/>
                </a:solidFill>
              </a:rPr>
              <a:t>www.1ppt.com/kejian/ </a:t>
            </a:r>
            <a:endParaRPr lang="en-US" altLang="zh-CN" sz="100" dirty="0">
              <a:solidFill>
                <a:schemeClr val="bg1"/>
              </a:solidFill>
            </a:endParaRPr>
          </a:p>
          <a:p>
            <a:pPr lvl="0"/>
            <a:r>
              <a:rPr lang="zh-CN" altLang="en-US" sz="100" dirty="0">
                <a:solidFill>
                  <a:schemeClr val="bg1"/>
                </a:solidFill>
              </a:rPr>
              <a:t>范文下载：</a:t>
            </a:r>
            <a:r>
              <a:rPr lang="en-US" altLang="zh-CN" sz="100" dirty="0">
                <a:solidFill>
                  <a:schemeClr val="bg1"/>
                </a:solidFill>
              </a:rPr>
              <a:t>www.1ppt.com/fanwen/             </a:t>
            </a:r>
            <a:r>
              <a:rPr lang="zh-CN" altLang="en-US" sz="100" dirty="0">
                <a:solidFill>
                  <a:schemeClr val="bg1"/>
                </a:solidFill>
              </a:rPr>
              <a:t>试卷下载：</a:t>
            </a:r>
            <a:r>
              <a:rPr lang="en-US" altLang="zh-CN" sz="100" dirty="0">
                <a:solidFill>
                  <a:schemeClr val="bg1"/>
                </a:solidFill>
              </a:rPr>
              <a:t>www.1ppt.com/shiti/  </a:t>
            </a:r>
            <a:endParaRPr lang="en-US" altLang="zh-CN" sz="100" dirty="0">
              <a:solidFill>
                <a:schemeClr val="bg1"/>
              </a:solidFill>
            </a:endParaRPr>
          </a:p>
          <a:p>
            <a:pPr lvl="0"/>
            <a:r>
              <a:rPr lang="zh-CN" altLang="en-US" sz="100" dirty="0">
                <a:solidFill>
                  <a:schemeClr val="bg1"/>
                </a:solidFill>
              </a:rPr>
              <a:t>教案下载：</a:t>
            </a:r>
            <a:r>
              <a:rPr lang="en-US" altLang="zh-CN" sz="100" dirty="0">
                <a:solidFill>
                  <a:schemeClr val="bg1"/>
                </a:solidFill>
              </a:rPr>
              <a:t>www.1ppt.com/jiaoan/  </a:t>
            </a:r>
            <a:endParaRPr lang="en-US" altLang="zh-CN" sz="100" dirty="0">
              <a:solidFill>
                <a:schemeClr val="bg1"/>
              </a:solidFill>
            </a:endParaRPr>
          </a:p>
          <a:p>
            <a:pPr lvl="0"/>
            <a:r>
              <a:rPr lang="en-US" altLang="zh-CN" sz="100" dirty="0">
                <a:solidFill>
                  <a:schemeClr val="bg1"/>
                </a:solidFill>
              </a:rPr>
              <a:t> </a:t>
            </a:r>
            <a:endParaRPr lang="zh-CN" altLang="en-US" sz="100" dirty="0">
              <a:solidFill>
                <a:schemeClr val="bg1"/>
              </a:solidFill>
            </a:endParaRPr>
          </a:p>
        </p:txBody>
      </p:sp>
      <p:sp>
        <p:nvSpPr>
          <p:cNvPr id="6" name="矩形 5"/>
          <p:cNvSpPr/>
          <p:nvPr/>
        </p:nvSpPr>
        <p:spPr>
          <a:xfrm>
            <a:off x="1928794" y="1643054"/>
            <a:ext cx="5510330" cy="707886"/>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dist"/>
            <a:r>
              <a:rPr lang="zh-CN" altLang="en-US" sz="4000" b="1" spc="150" dirty="0" smtClean="0">
                <a:ln w="11430"/>
                <a:solidFill>
                  <a:srgbClr val="F8F8F8"/>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rPr>
              <a:t>德育为先  再谱新篇</a:t>
            </a:r>
            <a:endParaRPr lang="zh-CN" altLang="en-US" sz="4000" b="1" spc="150" dirty="0">
              <a:ln w="11430"/>
              <a:solidFill>
                <a:srgbClr val="F8F8F8"/>
              </a:solidFill>
              <a:effectLst>
                <a:outerShdw blurRad="38100" dist="38100" dir="2700000" algn="tl">
                  <a:srgbClr val="000000">
                    <a:alpha val="43137"/>
                  </a:srgbClr>
                </a:outerShdw>
              </a:effectLst>
              <a:latin typeface="黑体" panose="02010609060101010101" pitchFamily="49" charset="-122"/>
              <a:ea typeface="黑体" panose="02010609060101010101" pitchFamily="49" charset="-122"/>
            </a:endParaRPr>
          </a:p>
        </p:txBody>
      </p:sp>
      <p:sp>
        <p:nvSpPr>
          <p:cNvPr id="7" name="TextBox 6"/>
          <p:cNvSpPr txBox="1"/>
          <p:nvPr/>
        </p:nvSpPr>
        <p:spPr>
          <a:xfrm>
            <a:off x="5286380" y="4500574"/>
            <a:ext cx="3357586" cy="707886"/>
          </a:xfrm>
          <a:prstGeom prst="rect">
            <a:avLst/>
          </a:prstGeom>
          <a:noFill/>
        </p:spPr>
        <p:txBody>
          <a:bodyPr wrap="square" rtlCol="0">
            <a:spAutoFit/>
          </a:bodyPr>
          <a:lstStyle/>
          <a:p>
            <a:pPr algn="r"/>
            <a:r>
              <a:rPr lang="zh-CN" altLang="en-US" sz="2000" dirty="0" smtClean="0">
                <a:latin typeface="黑体" panose="02010609060101010101" pitchFamily="49" charset="-122"/>
                <a:ea typeface="黑体" panose="02010609060101010101" pitchFamily="49" charset="-122"/>
              </a:rPr>
              <a:t>茂名市第二职业技术学校</a:t>
            </a:r>
            <a:endParaRPr lang="en-US" altLang="zh-CN" sz="2000" dirty="0" smtClean="0">
              <a:latin typeface="黑体" panose="02010609060101010101" pitchFamily="49" charset="-122"/>
              <a:ea typeface="黑体" panose="02010609060101010101" pitchFamily="49" charset="-122"/>
            </a:endParaRPr>
          </a:p>
          <a:p>
            <a:pPr algn="r"/>
            <a:r>
              <a:rPr lang="zh-CN" altLang="en-US" sz="2000" dirty="0" smtClean="0">
                <a:latin typeface="黑体" panose="02010609060101010101" pitchFamily="49" charset="-122"/>
                <a:ea typeface="黑体" panose="02010609060101010101" pitchFamily="49" charset="-122"/>
              </a:rPr>
              <a:t>柯亮</a:t>
            </a:r>
            <a:endParaRPr lang="zh-CN" altLang="en-US" sz="2000" dirty="0">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p:cNvSpPr txBox="1"/>
          <p:nvPr/>
        </p:nvSpPr>
        <p:spPr>
          <a:xfrm>
            <a:off x="1357290" y="985278"/>
            <a:ext cx="7429552" cy="943528"/>
          </a:xfrm>
          <a:prstGeom prst="rect">
            <a:avLst/>
          </a:prstGeom>
          <a:noFill/>
        </p:spPr>
        <p:txBody>
          <a:bodyPr wrap="square" rtlCol="0">
            <a:spAutoFit/>
          </a:bodyPr>
          <a:lstStyle/>
          <a:p>
            <a:pPr>
              <a:lnSpc>
                <a:spcPct val="150000"/>
              </a:lnSpc>
            </a:pPr>
            <a:r>
              <a:rPr lang="zh-CN" altLang="en-US" sz="2000" dirty="0" smtClean="0">
                <a:latin typeface="黑体" panose="02010609060101010101" pitchFamily="49" charset="-122"/>
                <a:ea typeface="黑体" panose="02010609060101010101" pitchFamily="49" charset="-122"/>
              </a:rPr>
              <a:t>    “立人先立德，育人先育心”。教师是德育的主力军，师德更是德育教育的灵魂。</a:t>
            </a:r>
            <a:endParaRPr lang="zh-CN" altLang="en-US" sz="2000" dirty="0" smtClean="0">
              <a:latin typeface="黑体" panose="02010609060101010101" pitchFamily="49" charset="-122"/>
              <a:ea typeface="黑体" panose="02010609060101010101" pitchFamily="49" charset="-122"/>
            </a:endParaRPr>
          </a:p>
        </p:txBody>
      </p:sp>
      <p:sp>
        <p:nvSpPr>
          <p:cNvPr id="4" name="TextBox 3"/>
          <p:cNvSpPr txBox="1"/>
          <p:nvPr/>
        </p:nvSpPr>
        <p:spPr>
          <a:xfrm>
            <a:off x="2357422" y="214294"/>
            <a:ext cx="4848122" cy="861774"/>
          </a:xfrm>
          <a:prstGeom prst="rect">
            <a:avLst/>
          </a:prstGeom>
          <a:noFill/>
          <a:effectLst/>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nSpc>
                <a:spcPts val="3000"/>
              </a:lnSpc>
            </a:pPr>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三、措施和成效</a:t>
            </a:r>
            <a:endParaRPr lang="en-US" altLang="zh-CN"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endParaRPr>
          </a:p>
          <a:p>
            <a:pPr algn="r">
              <a:lnSpc>
                <a:spcPts val="3000"/>
              </a:lnSpc>
            </a:pPr>
            <a:r>
              <a:rPr lang="zh-CN" altLang="en-US" sz="2000" cap="all" dirty="0" smtClean="0">
                <a:solidFill>
                  <a:schemeClr val="accent1"/>
                </a:solidFill>
                <a:effectLst/>
                <a:latin typeface="微软雅黑" panose="020B0503020204020204" pitchFamily="34" charset="-122"/>
                <a:ea typeface="微软雅黑" panose="020B0503020204020204" pitchFamily="34" charset="-122"/>
              </a:rPr>
              <a:t>（一）营造德育为先的和谐团结校园氛围</a:t>
            </a:r>
            <a:endParaRPr lang="zh-CN" altLang="en-US" sz="2000" cap="all" dirty="0">
              <a:solidFill>
                <a:schemeClr val="accent1"/>
              </a:solidFill>
              <a:effectLst/>
              <a:latin typeface="微软雅黑" panose="020B0503020204020204" pitchFamily="34" charset="-122"/>
              <a:ea typeface="微软雅黑" panose="020B0503020204020204" pitchFamily="34" charset="-122"/>
            </a:endParaRPr>
          </a:p>
        </p:txBody>
      </p:sp>
      <p:sp>
        <p:nvSpPr>
          <p:cNvPr id="6" name="TextBox 5"/>
          <p:cNvSpPr txBox="1"/>
          <p:nvPr/>
        </p:nvSpPr>
        <p:spPr>
          <a:xfrm>
            <a:off x="3643306" y="4857764"/>
            <a:ext cx="2626040" cy="369332"/>
          </a:xfrm>
          <a:prstGeom prst="rect">
            <a:avLst/>
          </a:prstGeom>
          <a:noFill/>
        </p:spPr>
        <p:txBody>
          <a:bodyPr wrap="none" rtlCol="0">
            <a:spAutoFit/>
          </a:bodyPr>
          <a:lstStyle/>
          <a:p>
            <a:r>
              <a:rPr lang="zh-CN" altLang="en-US" b="1" dirty="0" smtClean="0">
                <a:solidFill>
                  <a:schemeClr val="tx1">
                    <a:lumMod val="50000"/>
                    <a:lumOff val="50000"/>
                  </a:schemeClr>
                </a:solidFill>
                <a:latin typeface="仿宋_GB2312" pitchFamily="49" charset="-122"/>
                <a:ea typeface="仿宋_GB2312" pitchFamily="49" charset="-122"/>
              </a:rPr>
              <a:t>我校举办 “校长论坛”</a:t>
            </a:r>
            <a:endParaRPr lang="zh-CN" altLang="en-US" b="1" dirty="0">
              <a:solidFill>
                <a:schemeClr val="tx1">
                  <a:lumMod val="50000"/>
                  <a:lumOff val="50000"/>
                </a:schemeClr>
              </a:solidFill>
              <a:latin typeface="仿宋_GB2312" pitchFamily="49" charset="-122"/>
              <a:ea typeface="仿宋_GB2312" pitchFamily="49" charset="-122"/>
            </a:endParaRPr>
          </a:p>
        </p:txBody>
      </p:sp>
      <p:pic>
        <p:nvPicPr>
          <p:cNvPr id="2050" name="Picture 2" descr="杨菲菲老师在演讲"/>
          <p:cNvPicPr>
            <a:picLocks noChangeAspect="1" noChangeArrowheads="1"/>
          </p:cNvPicPr>
          <p:nvPr/>
        </p:nvPicPr>
        <p:blipFill>
          <a:blip r:embed="rId1" cstate="print"/>
          <a:srcRect/>
          <a:stretch>
            <a:fillRect/>
          </a:stretch>
        </p:blipFill>
        <p:spPr bwMode="auto">
          <a:xfrm>
            <a:off x="2643174" y="2071682"/>
            <a:ext cx="4357718" cy="271565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85984" y="4071946"/>
            <a:ext cx="1114408" cy="369332"/>
          </a:xfrm>
          <a:prstGeom prst="rect">
            <a:avLst/>
          </a:prstGeom>
          <a:noFill/>
        </p:spPr>
        <p:txBody>
          <a:bodyPr wrap="none" rtlCol="0">
            <a:spAutoFit/>
          </a:bodyPr>
          <a:lstStyle/>
          <a:p>
            <a:r>
              <a:rPr lang="zh-CN" altLang="en-US" b="1" dirty="0" smtClean="0">
                <a:solidFill>
                  <a:schemeClr val="tx1">
                    <a:lumMod val="50000"/>
                    <a:lumOff val="50000"/>
                  </a:schemeClr>
                </a:solidFill>
                <a:latin typeface="仿宋_GB2312" pitchFamily="49" charset="-122"/>
                <a:ea typeface="仿宋_GB2312" pitchFamily="49" charset="-122"/>
              </a:rPr>
              <a:t>联谊活动</a:t>
            </a:r>
            <a:endParaRPr lang="zh-CN" altLang="en-US" b="1" dirty="0">
              <a:solidFill>
                <a:schemeClr val="tx1">
                  <a:lumMod val="50000"/>
                  <a:lumOff val="50000"/>
                </a:schemeClr>
              </a:solidFill>
              <a:latin typeface="仿宋_GB2312" pitchFamily="49" charset="-122"/>
              <a:ea typeface="仿宋_GB2312" pitchFamily="49" charset="-122"/>
            </a:endParaRPr>
          </a:p>
        </p:txBody>
      </p:sp>
      <p:pic>
        <p:nvPicPr>
          <p:cNvPr id="5122" name="Picture 2" descr="K:\龚主任相片\市二职工会教职工十里徒步相片2015\DSC04711.JPG"/>
          <p:cNvPicPr>
            <a:picLocks noChangeAspect="1" noChangeArrowheads="1"/>
          </p:cNvPicPr>
          <p:nvPr/>
        </p:nvPicPr>
        <p:blipFill>
          <a:blip r:embed="rId1" cstate="print"/>
          <a:srcRect/>
          <a:stretch>
            <a:fillRect/>
          </a:stretch>
        </p:blipFill>
        <p:spPr bwMode="auto">
          <a:xfrm>
            <a:off x="5072066" y="1976412"/>
            <a:ext cx="3600000" cy="2023730"/>
          </a:xfrm>
          <a:prstGeom prst="rect">
            <a:avLst/>
          </a:prstGeom>
          <a:ln>
            <a:noFill/>
          </a:ln>
          <a:effectLst>
            <a:outerShdw blurRad="190500" algn="tl" rotWithShape="0">
              <a:srgbClr val="000000">
                <a:alpha val="70000"/>
              </a:srgbClr>
            </a:outerShdw>
          </a:effectLst>
        </p:spPr>
      </p:pic>
      <p:pic>
        <p:nvPicPr>
          <p:cNvPr id="5123" name="Picture 3" descr="C:\Users\ALEX\AppData\Local\Temp\Rar$DRa0.932\市二职工会活动（森林公园）相片2015\DSC01755.JPG"/>
          <p:cNvPicPr>
            <a:picLocks noChangeAspect="1" noChangeArrowheads="1"/>
          </p:cNvPicPr>
          <p:nvPr/>
        </p:nvPicPr>
        <p:blipFill>
          <a:blip r:embed="rId2" cstate="print"/>
          <a:srcRect/>
          <a:stretch>
            <a:fillRect/>
          </a:stretch>
        </p:blipFill>
        <p:spPr bwMode="auto">
          <a:xfrm>
            <a:off x="1214414" y="1976412"/>
            <a:ext cx="3600000" cy="2024096"/>
          </a:xfrm>
          <a:prstGeom prst="rect">
            <a:avLst/>
          </a:prstGeom>
          <a:ln>
            <a:noFill/>
          </a:ln>
          <a:effectLst>
            <a:outerShdw blurRad="190500" algn="tl" rotWithShape="0">
              <a:srgbClr val="000000">
                <a:alpha val="70000"/>
              </a:srgbClr>
            </a:outerShdw>
          </a:effectLst>
        </p:spPr>
      </p:pic>
      <p:sp>
        <p:nvSpPr>
          <p:cNvPr id="8" name="TextBox 7"/>
          <p:cNvSpPr txBox="1"/>
          <p:nvPr/>
        </p:nvSpPr>
        <p:spPr>
          <a:xfrm>
            <a:off x="5786446" y="4071946"/>
            <a:ext cx="2044149" cy="369332"/>
          </a:xfrm>
          <a:prstGeom prst="rect">
            <a:avLst/>
          </a:prstGeom>
          <a:noFill/>
        </p:spPr>
        <p:txBody>
          <a:bodyPr wrap="none" rtlCol="0">
            <a:spAutoFit/>
          </a:bodyPr>
          <a:lstStyle/>
          <a:p>
            <a:r>
              <a:rPr lang="zh-CN" altLang="en-US" b="1" dirty="0" smtClean="0">
                <a:solidFill>
                  <a:schemeClr val="tx1">
                    <a:lumMod val="50000"/>
                    <a:lumOff val="50000"/>
                  </a:schemeClr>
                </a:solidFill>
                <a:latin typeface="仿宋_GB2312" pitchFamily="49" charset="-122"/>
                <a:ea typeface="仿宋_GB2312" pitchFamily="49" charset="-122"/>
              </a:rPr>
              <a:t>郊游森林公园活动</a:t>
            </a:r>
            <a:endParaRPr lang="zh-CN" altLang="en-US" b="1" dirty="0">
              <a:solidFill>
                <a:schemeClr val="tx1">
                  <a:lumMod val="50000"/>
                  <a:lumOff val="50000"/>
                </a:schemeClr>
              </a:solidFill>
              <a:latin typeface="仿宋_GB2312" pitchFamily="49" charset="-122"/>
              <a:ea typeface="仿宋_GB2312" pitchFamily="49" charset="-122"/>
            </a:endParaRPr>
          </a:p>
        </p:txBody>
      </p:sp>
      <p:sp>
        <p:nvSpPr>
          <p:cNvPr id="7" name="TextBox 6"/>
          <p:cNvSpPr txBox="1"/>
          <p:nvPr/>
        </p:nvSpPr>
        <p:spPr>
          <a:xfrm>
            <a:off x="2357422" y="214294"/>
            <a:ext cx="4848122" cy="861774"/>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nSpc>
                <a:spcPts val="3000"/>
              </a:lnSpc>
            </a:pPr>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三、措施和成效</a:t>
            </a:r>
            <a:endParaRPr lang="en-US" altLang="zh-CN"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endParaRPr>
          </a:p>
          <a:p>
            <a:pPr algn="r">
              <a:lnSpc>
                <a:spcPts val="3000"/>
              </a:lnSpc>
            </a:pPr>
            <a:r>
              <a:rPr lang="zh-CN" altLang="en-US" sz="2000" cap="all" dirty="0" smtClean="0">
                <a:solidFill>
                  <a:schemeClr val="accent1"/>
                </a:solidFill>
                <a:effectLst/>
                <a:latin typeface="微软雅黑" panose="020B0503020204020204" pitchFamily="34" charset="-122"/>
                <a:ea typeface="微软雅黑" panose="020B0503020204020204" pitchFamily="34" charset="-122"/>
              </a:rPr>
              <a:t>（一）营造德育为先的和谐团结校园氛围</a:t>
            </a:r>
            <a:endParaRPr lang="zh-CN" altLang="en-US" sz="2000" cap="all" dirty="0">
              <a:solidFill>
                <a:schemeClr val="accent1"/>
              </a:solidFill>
              <a:effectLst/>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 calcmode="lin" valueType="num">
                                      <p:cBhvr additive="base">
                                        <p:cTn id="7" dur="500" fill="hold"/>
                                        <p:tgtEl>
                                          <p:spTgt spid="5123"/>
                                        </p:tgtEl>
                                        <p:attrNameLst>
                                          <p:attrName>ppt_x</p:attrName>
                                        </p:attrNameLst>
                                      </p:cBhvr>
                                      <p:tavLst>
                                        <p:tav tm="0">
                                          <p:val>
                                            <p:strVal val="0-#ppt_w/2"/>
                                          </p:val>
                                        </p:tav>
                                        <p:tav tm="100000">
                                          <p:val>
                                            <p:strVal val="#ppt_x"/>
                                          </p:val>
                                        </p:tav>
                                      </p:tavLst>
                                    </p:anim>
                                    <p:anim calcmode="lin" valueType="num">
                                      <p:cBhvr additive="base">
                                        <p:cTn id="8" dur="500" fill="hold"/>
                                        <p:tgtEl>
                                          <p:spTgt spid="512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additive="base">
                                        <p:cTn id="17" dur="500" fill="hold"/>
                                        <p:tgtEl>
                                          <p:spTgt spid="5122"/>
                                        </p:tgtEl>
                                        <p:attrNameLst>
                                          <p:attrName>ppt_x</p:attrName>
                                        </p:attrNameLst>
                                      </p:cBhvr>
                                      <p:tavLst>
                                        <p:tav tm="0">
                                          <p:val>
                                            <p:strVal val="1+#ppt_w/2"/>
                                          </p:val>
                                        </p:tav>
                                        <p:tav tm="100000">
                                          <p:val>
                                            <p:strVal val="#ppt_x"/>
                                          </p:val>
                                        </p:tav>
                                      </p:tavLst>
                                    </p:anim>
                                    <p:anim calcmode="lin" valueType="num">
                                      <p:cBhvr additive="base">
                                        <p:cTn id="18" dur="500" fill="hold"/>
                                        <p:tgtEl>
                                          <p:spTgt spid="5122"/>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1+#ppt_w/2"/>
                                          </p:val>
                                        </p:tav>
                                        <p:tav tm="100000">
                                          <p:val>
                                            <p:strVal val="#ppt_x"/>
                                          </p:val>
                                        </p:tav>
                                      </p:tavLst>
                                    </p:anim>
                                    <p:anim calcmode="lin" valueType="num">
                                      <p:cBhvr additive="base">
                                        <p:cTn id="2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88782" y="3071814"/>
            <a:ext cx="1811714" cy="369332"/>
          </a:xfrm>
          <a:prstGeom prst="rect">
            <a:avLst/>
          </a:prstGeom>
          <a:noFill/>
        </p:spPr>
        <p:txBody>
          <a:bodyPr wrap="none" rtlCol="0">
            <a:spAutoFit/>
          </a:bodyPr>
          <a:lstStyle/>
          <a:p>
            <a:r>
              <a:rPr lang="zh-CN" altLang="en-US" b="1" dirty="0" smtClean="0">
                <a:solidFill>
                  <a:schemeClr val="tx1">
                    <a:lumMod val="50000"/>
                    <a:lumOff val="50000"/>
                  </a:schemeClr>
                </a:solidFill>
                <a:latin typeface="仿宋_GB2312" pitchFamily="49" charset="-122"/>
                <a:ea typeface="仿宋_GB2312" pitchFamily="49" charset="-122"/>
              </a:rPr>
              <a:t>迎新年游园活动</a:t>
            </a:r>
            <a:endParaRPr lang="zh-CN" altLang="en-US" b="1" dirty="0">
              <a:solidFill>
                <a:schemeClr val="tx1">
                  <a:lumMod val="50000"/>
                  <a:lumOff val="50000"/>
                </a:schemeClr>
              </a:solidFill>
              <a:latin typeface="仿宋_GB2312" pitchFamily="49" charset="-122"/>
              <a:ea typeface="仿宋_GB2312" pitchFamily="49" charset="-122"/>
            </a:endParaRPr>
          </a:p>
        </p:txBody>
      </p:sp>
      <p:pic>
        <p:nvPicPr>
          <p:cNvPr id="6146" name="Picture 2" descr="K:\龚主任相片\市二职工会活动拨河比赛相片2016\DSC00594.JPG"/>
          <p:cNvPicPr>
            <a:picLocks noChangeAspect="1" noChangeArrowheads="1"/>
          </p:cNvPicPr>
          <p:nvPr/>
        </p:nvPicPr>
        <p:blipFill>
          <a:blip r:embed="rId1" cstate="print"/>
          <a:srcRect/>
          <a:stretch>
            <a:fillRect/>
          </a:stretch>
        </p:blipFill>
        <p:spPr bwMode="auto">
          <a:xfrm>
            <a:off x="1500166" y="3500442"/>
            <a:ext cx="3240000" cy="182135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7" name="Picture 3" descr="K:\龚主任相片\市二职2016迎春活动剪影相片\DSC04618.JPG"/>
          <p:cNvPicPr>
            <a:picLocks noChangeAspect="1" noChangeArrowheads="1"/>
          </p:cNvPicPr>
          <p:nvPr/>
        </p:nvPicPr>
        <p:blipFill>
          <a:blip r:embed="rId2" cstate="print">
            <a:lum bright="20000" contrast="30000"/>
          </a:blip>
          <a:srcRect/>
          <a:stretch>
            <a:fillRect/>
          </a:stretch>
        </p:blipFill>
        <p:spPr bwMode="auto">
          <a:xfrm>
            <a:off x="1571604" y="1214426"/>
            <a:ext cx="3240000" cy="182135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8" name="Picture 4" descr="K:\龚主任相片\市二职2016迎春活动剪影相片\DSC04615.JPG"/>
          <p:cNvPicPr>
            <a:picLocks noChangeAspect="1" noChangeArrowheads="1"/>
          </p:cNvPicPr>
          <p:nvPr/>
        </p:nvPicPr>
        <p:blipFill>
          <a:blip r:embed="rId3" cstate="print">
            <a:lum bright="20000" contrast="30000"/>
          </a:blip>
          <a:srcRect/>
          <a:stretch>
            <a:fillRect/>
          </a:stretch>
        </p:blipFill>
        <p:spPr bwMode="auto">
          <a:xfrm>
            <a:off x="5357818" y="1214426"/>
            <a:ext cx="3240000" cy="182135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9" name="Picture 5" descr="K:\龚主任相片\市二职工会活动拨河比赛相片2016\DSC00755.JPG"/>
          <p:cNvPicPr>
            <a:picLocks noChangeAspect="1" noChangeArrowheads="1"/>
          </p:cNvPicPr>
          <p:nvPr/>
        </p:nvPicPr>
        <p:blipFill>
          <a:blip r:embed="rId4" cstate="print"/>
          <a:srcRect/>
          <a:stretch>
            <a:fillRect/>
          </a:stretch>
        </p:blipFill>
        <p:spPr bwMode="auto">
          <a:xfrm>
            <a:off x="5357818" y="3500442"/>
            <a:ext cx="3240000" cy="182135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2000232" y="5345668"/>
            <a:ext cx="2044149" cy="369332"/>
          </a:xfrm>
          <a:prstGeom prst="rect">
            <a:avLst/>
          </a:prstGeom>
          <a:noFill/>
        </p:spPr>
        <p:txBody>
          <a:bodyPr wrap="none" rtlCol="0">
            <a:spAutoFit/>
          </a:bodyPr>
          <a:lstStyle/>
          <a:p>
            <a:r>
              <a:rPr lang="zh-CN" altLang="en-US" b="1" dirty="0" smtClean="0">
                <a:solidFill>
                  <a:schemeClr val="tx1">
                    <a:lumMod val="50000"/>
                    <a:lumOff val="50000"/>
                  </a:schemeClr>
                </a:solidFill>
                <a:latin typeface="仿宋_GB2312" pitchFamily="49" charset="-122"/>
                <a:ea typeface="仿宋_GB2312" pitchFamily="49" charset="-122"/>
              </a:rPr>
              <a:t>趣味体育比赛活动</a:t>
            </a:r>
            <a:endParaRPr lang="zh-CN" altLang="en-US" b="1" dirty="0">
              <a:solidFill>
                <a:schemeClr val="tx1">
                  <a:lumMod val="50000"/>
                  <a:lumOff val="50000"/>
                </a:schemeClr>
              </a:solidFill>
              <a:latin typeface="仿宋_GB2312" pitchFamily="49" charset="-122"/>
              <a:ea typeface="仿宋_GB2312" pitchFamily="49" charset="-122"/>
            </a:endParaRPr>
          </a:p>
        </p:txBody>
      </p:sp>
      <p:sp>
        <p:nvSpPr>
          <p:cNvPr id="11" name="TextBox 10"/>
          <p:cNvSpPr txBox="1"/>
          <p:nvPr/>
        </p:nvSpPr>
        <p:spPr>
          <a:xfrm>
            <a:off x="5643570" y="5345668"/>
            <a:ext cx="2741456" cy="369332"/>
          </a:xfrm>
          <a:prstGeom prst="rect">
            <a:avLst/>
          </a:prstGeom>
          <a:noFill/>
        </p:spPr>
        <p:txBody>
          <a:bodyPr wrap="none" rtlCol="0">
            <a:spAutoFit/>
          </a:bodyPr>
          <a:lstStyle/>
          <a:p>
            <a:r>
              <a:rPr lang="zh-CN" altLang="en-US" b="1" dirty="0" smtClean="0">
                <a:solidFill>
                  <a:schemeClr val="tx1">
                    <a:lumMod val="50000"/>
                    <a:lumOff val="50000"/>
                  </a:schemeClr>
                </a:solidFill>
                <a:latin typeface="仿宋_GB2312" pitchFamily="49" charset="-122"/>
                <a:ea typeface="仿宋_GB2312" pitchFamily="49" charset="-122"/>
              </a:rPr>
              <a:t>领导与比赛优胜集体合影</a:t>
            </a:r>
            <a:endParaRPr lang="zh-CN" altLang="en-US" b="1" dirty="0">
              <a:solidFill>
                <a:schemeClr val="tx1">
                  <a:lumMod val="50000"/>
                  <a:lumOff val="50000"/>
                </a:schemeClr>
              </a:solidFill>
              <a:latin typeface="仿宋_GB2312" pitchFamily="49" charset="-122"/>
              <a:ea typeface="仿宋_GB2312" pitchFamily="49" charset="-122"/>
            </a:endParaRPr>
          </a:p>
        </p:txBody>
      </p:sp>
      <p:sp>
        <p:nvSpPr>
          <p:cNvPr id="12" name="TextBox 11"/>
          <p:cNvSpPr txBox="1"/>
          <p:nvPr/>
        </p:nvSpPr>
        <p:spPr>
          <a:xfrm>
            <a:off x="6072198" y="3071814"/>
            <a:ext cx="1811714" cy="369332"/>
          </a:xfrm>
          <a:prstGeom prst="rect">
            <a:avLst/>
          </a:prstGeom>
          <a:noFill/>
        </p:spPr>
        <p:txBody>
          <a:bodyPr wrap="none" rtlCol="0">
            <a:spAutoFit/>
          </a:bodyPr>
          <a:lstStyle/>
          <a:p>
            <a:r>
              <a:rPr lang="zh-CN" altLang="en-US" b="1" dirty="0" smtClean="0">
                <a:solidFill>
                  <a:schemeClr val="tx1">
                    <a:lumMod val="50000"/>
                    <a:lumOff val="50000"/>
                  </a:schemeClr>
                </a:solidFill>
                <a:latin typeface="仿宋_GB2312" pitchFamily="49" charset="-122"/>
                <a:ea typeface="仿宋_GB2312" pitchFamily="49" charset="-122"/>
              </a:rPr>
              <a:t>职工联谊比赛中</a:t>
            </a:r>
            <a:endParaRPr lang="zh-CN" altLang="en-US" b="1" dirty="0">
              <a:solidFill>
                <a:schemeClr val="tx1">
                  <a:lumMod val="50000"/>
                  <a:lumOff val="50000"/>
                </a:schemeClr>
              </a:solidFill>
              <a:latin typeface="仿宋_GB2312" pitchFamily="49" charset="-122"/>
              <a:ea typeface="仿宋_GB2312" pitchFamily="49" charset="-122"/>
            </a:endParaRPr>
          </a:p>
        </p:txBody>
      </p:sp>
      <p:sp>
        <p:nvSpPr>
          <p:cNvPr id="13" name="TextBox 12"/>
          <p:cNvSpPr txBox="1"/>
          <p:nvPr/>
        </p:nvSpPr>
        <p:spPr>
          <a:xfrm>
            <a:off x="2357422" y="214294"/>
            <a:ext cx="4848122" cy="861774"/>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nSpc>
                <a:spcPts val="3000"/>
              </a:lnSpc>
            </a:pPr>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三、措施和成效</a:t>
            </a:r>
            <a:endParaRPr lang="en-US" altLang="zh-CN"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endParaRPr>
          </a:p>
          <a:p>
            <a:pPr algn="r">
              <a:lnSpc>
                <a:spcPts val="3000"/>
              </a:lnSpc>
            </a:pPr>
            <a:r>
              <a:rPr lang="zh-CN" altLang="en-US" sz="2000" cap="all" dirty="0" smtClean="0">
                <a:solidFill>
                  <a:schemeClr val="accent1"/>
                </a:solidFill>
                <a:effectLst/>
                <a:latin typeface="微软雅黑" panose="020B0503020204020204" pitchFamily="34" charset="-122"/>
                <a:ea typeface="微软雅黑" panose="020B0503020204020204" pitchFamily="34" charset="-122"/>
              </a:rPr>
              <a:t>（一）营造德育为先的和谐团结校园氛围</a:t>
            </a:r>
            <a:endParaRPr lang="zh-CN" altLang="en-US" sz="2000" cap="all" dirty="0">
              <a:solidFill>
                <a:schemeClr val="accent1"/>
              </a:solidFill>
              <a:effectLst/>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 calcmode="lin" valueType="num">
                                      <p:cBhvr additive="base">
                                        <p:cTn id="7" dur="500" fill="hold"/>
                                        <p:tgtEl>
                                          <p:spTgt spid="6147"/>
                                        </p:tgtEl>
                                        <p:attrNameLst>
                                          <p:attrName>ppt_x</p:attrName>
                                        </p:attrNameLst>
                                      </p:cBhvr>
                                      <p:tavLst>
                                        <p:tav tm="0">
                                          <p:val>
                                            <p:strVal val="#ppt_x"/>
                                          </p:val>
                                        </p:tav>
                                        <p:tav tm="100000">
                                          <p:val>
                                            <p:strVal val="#ppt_x"/>
                                          </p:val>
                                        </p:tav>
                                      </p:tavLst>
                                    </p:anim>
                                    <p:anim calcmode="lin" valueType="num">
                                      <p:cBhvr additive="base">
                                        <p:cTn id="8" dur="500" fill="hold"/>
                                        <p:tgtEl>
                                          <p:spTgt spid="614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148"/>
                                        </p:tgtEl>
                                        <p:attrNameLst>
                                          <p:attrName>style.visibility</p:attrName>
                                        </p:attrNameLst>
                                      </p:cBhvr>
                                      <p:to>
                                        <p:strVal val="visible"/>
                                      </p:to>
                                    </p:set>
                                    <p:anim calcmode="lin" valueType="num">
                                      <p:cBhvr additive="base">
                                        <p:cTn id="15" dur="500" fill="hold"/>
                                        <p:tgtEl>
                                          <p:spTgt spid="6148"/>
                                        </p:tgtEl>
                                        <p:attrNameLst>
                                          <p:attrName>ppt_x</p:attrName>
                                        </p:attrNameLst>
                                      </p:cBhvr>
                                      <p:tavLst>
                                        <p:tav tm="0">
                                          <p:val>
                                            <p:strVal val="#ppt_x"/>
                                          </p:val>
                                        </p:tav>
                                        <p:tav tm="100000">
                                          <p:val>
                                            <p:strVal val="#ppt_x"/>
                                          </p:val>
                                        </p:tav>
                                      </p:tavLst>
                                    </p:anim>
                                    <p:anim calcmode="lin" valueType="num">
                                      <p:cBhvr additive="base">
                                        <p:cTn id="16" dur="500" fill="hold"/>
                                        <p:tgtEl>
                                          <p:spTgt spid="614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146"/>
                                        </p:tgtEl>
                                        <p:attrNameLst>
                                          <p:attrName>style.visibility</p:attrName>
                                        </p:attrNameLst>
                                      </p:cBhvr>
                                      <p:to>
                                        <p:strVal val="visible"/>
                                      </p:to>
                                    </p:set>
                                    <p:anim calcmode="lin" valueType="num">
                                      <p:cBhvr additive="base">
                                        <p:cTn id="25" dur="500" fill="hold"/>
                                        <p:tgtEl>
                                          <p:spTgt spid="6146"/>
                                        </p:tgtEl>
                                        <p:attrNameLst>
                                          <p:attrName>ppt_x</p:attrName>
                                        </p:attrNameLst>
                                      </p:cBhvr>
                                      <p:tavLst>
                                        <p:tav tm="0">
                                          <p:val>
                                            <p:strVal val="#ppt_x"/>
                                          </p:val>
                                        </p:tav>
                                        <p:tav tm="100000">
                                          <p:val>
                                            <p:strVal val="#ppt_x"/>
                                          </p:val>
                                        </p:tav>
                                      </p:tavLst>
                                    </p:anim>
                                    <p:anim calcmode="lin" valueType="num">
                                      <p:cBhvr additive="base">
                                        <p:cTn id="26" dur="500" fill="hold"/>
                                        <p:tgtEl>
                                          <p:spTgt spid="614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6149"/>
                                        </p:tgtEl>
                                        <p:attrNameLst>
                                          <p:attrName>style.visibility</p:attrName>
                                        </p:attrNameLst>
                                      </p:cBhvr>
                                      <p:to>
                                        <p:strVal val="visible"/>
                                      </p:to>
                                    </p:set>
                                    <p:anim calcmode="lin" valueType="num">
                                      <p:cBhvr additive="base">
                                        <p:cTn id="29" dur="500" fill="hold"/>
                                        <p:tgtEl>
                                          <p:spTgt spid="6149"/>
                                        </p:tgtEl>
                                        <p:attrNameLst>
                                          <p:attrName>ppt_x</p:attrName>
                                        </p:attrNameLst>
                                      </p:cBhvr>
                                      <p:tavLst>
                                        <p:tav tm="0">
                                          <p:val>
                                            <p:strVal val="#ppt_x"/>
                                          </p:val>
                                        </p:tav>
                                        <p:tav tm="100000">
                                          <p:val>
                                            <p:strVal val="#ppt_x"/>
                                          </p:val>
                                        </p:tav>
                                      </p:tavLst>
                                    </p:anim>
                                    <p:anim calcmode="lin" valueType="num">
                                      <p:cBhvr additive="base">
                                        <p:cTn id="30" dur="500" fill="hold"/>
                                        <p:tgtEl>
                                          <p:spTgt spid="614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示 6"/>
          <p:cNvGraphicFramePr/>
          <p:nvPr/>
        </p:nvGraphicFramePr>
        <p:xfrm>
          <a:off x="1928794" y="1214426"/>
          <a:ext cx="6096000"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TextBox 4"/>
          <p:cNvSpPr txBox="1"/>
          <p:nvPr/>
        </p:nvSpPr>
        <p:spPr>
          <a:xfrm>
            <a:off x="2357422" y="214294"/>
            <a:ext cx="4848122" cy="861774"/>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nSpc>
                <a:spcPts val="3000"/>
              </a:lnSpc>
            </a:pPr>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三、措施和成效</a:t>
            </a:r>
            <a:endParaRPr lang="en-US" altLang="zh-CN"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endParaRPr>
          </a:p>
          <a:p>
            <a:pPr algn="r">
              <a:lnSpc>
                <a:spcPts val="3000"/>
              </a:lnSpc>
            </a:pPr>
            <a:r>
              <a:rPr lang="zh-CN" altLang="en-US" sz="2000" cap="all" dirty="0" smtClean="0">
                <a:solidFill>
                  <a:schemeClr val="accent1"/>
                </a:solidFill>
                <a:effectLst/>
                <a:latin typeface="微软雅黑" panose="020B0503020204020204" pitchFamily="34" charset="-122"/>
                <a:ea typeface="微软雅黑" panose="020B0503020204020204" pitchFamily="34" charset="-122"/>
              </a:rPr>
              <a:t>（一）营造德育为先的和谐团结校园氛围</a:t>
            </a:r>
            <a:endParaRPr lang="zh-CN" altLang="en-US" sz="2000" cap="all" dirty="0">
              <a:solidFill>
                <a:schemeClr val="accent1"/>
              </a:solidFill>
              <a:effectLst/>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graphicEl>
                                              <a:dgm id="{109A0051-C322-4B47-A4DF-69D709267B68}"/>
                                            </p:graphicEl>
                                          </p:spTgt>
                                        </p:tgtEl>
                                        <p:attrNameLst>
                                          <p:attrName>style.visibility</p:attrName>
                                        </p:attrNameLst>
                                      </p:cBhvr>
                                      <p:to>
                                        <p:strVal val="visible"/>
                                      </p:to>
                                    </p:set>
                                    <p:animEffect transition="in" filter="blinds(horizontal)">
                                      <p:cBhvr>
                                        <p:cTn id="7" dur="500"/>
                                        <p:tgtEl>
                                          <p:spTgt spid="7">
                                            <p:graphicEl>
                                              <a:dgm id="{109A0051-C322-4B47-A4DF-69D709267B68}"/>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graphicEl>
                                              <a:dgm id="{2A2680DE-8EF4-40A9-9CC3-2F25F4E6DEF8}"/>
                                            </p:graphicEl>
                                          </p:spTgt>
                                        </p:tgtEl>
                                        <p:attrNameLst>
                                          <p:attrName>style.visibility</p:attrName>
                                        </p:attrNameLst>
                                      </p:cBhvr>
                                      <p:to>
                                        <p:strVal val="visible"/>
                                      </p:to>
                                    </p:set>
                                    <p:animEffect transition="in" filter="blinds(horizontal)">
                                      <p:cBhvr>
                                        <p:cTn id="12" dur="500"/>
                                        <p:tgtEl>
                                          <p:spTgt spid="7">
                                            <p:graphicEl>
                                              <a:dgm id="{2A2680DE-8EF4-40A9-9CC3-2F25F4E6DEF8}"/>
                                            </p:graphic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graphicEl>
                                              <a:dgm id="{305D982D-5E31-49C8-80AD-2C90FF49B640}"/>
                                            </p:graphicEl>
                                          </p:spTgt>
                                        </p:tgtEl>
                                        <p:attrNameLst>
                                          <p:attrName>style.visibility</p:attrName>
                                        </p:attrNameLst>
                                      </p:cBhvr>
                                      <p:to>
                                        <p:strVal val="visible"/>
                                      </p:to>
                                    </p:set>
                                    <p:animEffect transition="in" filter="blinds(horizontal)">
                                      <p:cBhvr>
                                        <p:cTn id="15" dur="500"/>
                                        <p:tgtEl>
                                          <p:spTgt spid="7">
                                            <p:graphicEl>
                                              <a:dgm id="{305D982D-5E31-49C8-80AD-2C90FF49B640}"/>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
                                            <p:graphicEl>
                                              <a:dgm id="{C6F630D2-3C7C-4B10-8431-F826B5C26C9A}"/>
                                            </p:graphicEl>
                                          </p:spTgt>
                                        </p:tgtEl>
                                        <p:attrNameLst>
                                          <p:attrName>style.visibility</p:attrName>
                                        </p:attrNameLst>
                                      </p:cBhvr>
                                      <p:to>
                                        <p:strVal val="visible"/>
                                      </p:to>
                                    </p:set>
                                    <p:animEffect transition="in" filter="blinds(horizontal)">
                                      <p:cBhvr>
                                        <p:cTn id="20" dur="500"/>
                                        <p:tgtEl>
                                          <p:spTgt spid="7">
                                            <p:graphicEl>
                                              <a:dgm id="{C6F630D2-3C7C-4B10-8431-F826B5C26C9A}"/>
                                            </p:graphic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7">
                                            <p:graphicEl>
                                              <a:dgm id="{EA3AEDB3-A511-42E5-96FF-8273E8104A49}"/>
                                            </p:graphicEl>
                                          </p:spTgt>
                                        </p:tgtEl>
                                        <p:attrNameLst>
                                          <p:attrName>style.visibility</p:attrName>
                                        </p:attrNameLst>
                                      </p:cBhvr>
                                      <p:to>
                                        <p:strVal val="visible"/>
                                      </p:to>
                                    </p:set>
                                    <p:animEffect transition="in" filter="blinds(horizontal)">
                                      <p:cBhvr>
                                        <p:cTn id="23" dur="500"/>
                                        <p:tgtEl>
                                          <p:spTgt spid="7">
                                            <p:graphicEl>
                                              <a:dgm id="{EA3AEDB3-A511-42E5-96FF-8273E8104A49}"/>
                                            </p:graphic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7">
                                            <p:graphicEl>
                                              <a:dgm id="{B2BB98CF-350C-4B72-8617-138BEF4DEAC3}"/>
                                            </p:graphicEl>
                                          </p:spTgt>
                                        </p:tgtEl>
                                        <p:attrNameLst>
                                          <p:attrName>style.visibility</p:attrName>
                                        </p:attrNameLst>
                                      </p:cBhvr>
                                      <p:to>
                                        <p:strVal val="visible"/>
                                      </p:to>
                                    </p:set>
                                    <p:animEffect transition="in" filter="blinds(horizontal)">
                                      <p:cBhvr>
                                        <p:cTn id="26" dur="500"/>
                                        <p:tgtEl>
                                          <p:spTgt spid="7">
                                            <p:graphicEl>
                                              <a:dgm id="{B2BB98CF-350C-4B72-8617-138BEF4DEAC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rev="1" bld="lvl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7422" y="214294"/>
            <a:ext cx="3552896" cy="861774"/>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nSpc>
                <a:spcPts val="3000"/>
              </a:lnSpc>
            </a:pPr>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三、措施和成效</a:t>
            </a:r>
            <a:endParaRPr lang="en-US" altLang="zh-CN"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endParaRPr>
          </a:p>
          <a:p>
            <a:pPr algn="r">
              <a:lnSpc>
                <a:spcPts val="3000"/>
              </a:lnSpc>
            </a:pPr>
            <a:r>
              <a:rPr lang="zh-CN" altLang="en-US" sz="2000" cap="all" dirty="0" smtClean="0">
                <a:solidFill>
                  <a:schemeClr val="accent1"/>
                </a:solidFill>
                <a:effectLst/>
                <a:latin typeface="微软雅黑" panose="020B0503020204020204" pitchFamily="34" charset="-122"/>
                <a:ea typeface="微软雅黑" panose="020B0503020204020204" pitchFamily="34" charset="-122"/>
              </a:rPr>
              <a:t>（二）打造德育为先师资队伍</a:t>
            </a:r>
            <a:endParaRPr lang="zh-CN" altLang="en-US" sz="2000" cap="all" dirty="0">
              <a:solidFill>
                <a:schemeClr val="accent1"/>
              </a:solidFill>
              <a:effectLst/>
              <a:latin typeface="微软雅黑" panose="020B0503020204020204" pitchFamily="34" charset="-122"/>
              <a:ea typeface="微软雅黑" panose="020B0503020204020204" pitchFamily="34" charset="-122"/>
            </a:endParaRPr>
          </a:p>
        </p:txBody>
      </p:sp>
      <p:sp>
        <p:nvSpPr>
          <p:cNvPr id="11" name="矩形 10"/>
          <p:cNvSpPr/>
          <p:nvPr/>
        </p:nvSpPr>
        <p:spPr>
          <a:xfrm>
            <a:off x="1214414" y="2643186"/>
            <a:ext cx="6678431" cy="523220"/>
          </a:xfrm>
          <a:prstGeom prst="rect">
            <a:avLst/>
          </a:prstGeom>
          <a:noFill/>
        </p:spPr>
        <p:txBody>
          <a:bodyPr wrap="none" lIns="91440" tIns="45720" rIns="91440" bIns="45720">
            <a:spAutoFit/>
          </a:bodyPr>
          <a:lstStyle/>
          <a:p>
            <a:pPr algn="ctr"/>
            <a:r>
              <a:rPr lang="en-US" altLang="zh-CN"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rPr>
              <a:t>1.</a:t>
            </a:r>
            <a:r>
              <a:rPr lang="zh-CN" alt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rPr>
              <a:t>德育队伍培养坚持“引进来、走出去”</a:t>
            </a:r>
            <a:endParaRPr lang="zh-CN" alt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SC09226"/>
          <p:cNvPicPr>
            <a:picLocks noChangeAspect="1" noChangeArrowheads="1"/>
          </p:cNvPicPr>
          <p:nvPr/>
        </p:nvPicPr>
        <p:blipFill>
          <a:blip r:embed="rId1" cstate="print"/>
          <a:srcRect/>
          <a:stretch>
            <a:fillRect/>
          </a:stretch>
        </p:blipFill>
        <p:spPr bwMode="auto">
          <a:xfrm>
            <a:off x="1142976" y="2857500"/>
            <a:ext cx="3600000" cy="2399641"/>
          </a:xfrm>
          <a:prstGeom prst="rect">
            <a:avLst/>
          </a:prstGeom>
          <a:ln>
            <a:noFill/>
          </a:ln>
          <a:effectLst>
            <a:outerShdw blurRad="190500" algn="tl" rotWithShape="0">
              <a:srgbClr val="000000">
                <a:alpha val="70000"/>
              </a:srgbClr>
            </a:outerShdw>
          </a:effectLst>
        </p:spPr>
      </p:pic>
      <p:pic>
        <p:nvPicPr>
          <p:cNvPr id="3075" name="Picture 3" descr="DSC_6604"/>
          <p:cNvPicPr>
            <a:picLocks noChangeAspect="1" noChangeArrowheads="1"/>
          </p:cNvPicPr>
          <p:nvPr/>
        </p:nvPicPr>
        <p:blipFill>
          <a:blip r:embed="rId2"/>
          <a:srcRect/>
          <a:stretch>
            <a:fillRect/>
          </a:stretch>
        </p:blipFill>
        <p:spPr bwMode="auto">
          <a:xfrm>
            <a:off x="5072066" y="2857500"/>
            <a:ext cx="3600000" cy="2359809"/>
          </a:xfrm>
          <a:prstGeom prst="rect">
            <a:avLst/>
          </a:prstGeom>
          <a:ln>
            <a:noFill/>
          </a:ln>
          <a:effectLst>
            <a:outerShdw blurRad="190500" algn="tl" rotWithShape="0">
              <a:srgbClr val="000000">
                <a:alpha val="70000"/>
              </a:srgbClr>
            </a:outerShdw>
          </a:effectLst>
        </p:spPr>
      </p:pic>
      <p:sp>
        <p:nvSpPr>
          <p:cNvPr id="8" name="TextBox 7"/>
          <p:cNvSpPr txBox="1"/>
          <p:nvPr/>
        </p:nvSpPr>
        <p:spPr>
          <a:xfrm>
            <a:off x="1357290" y="913840"/>
            <a:ext cx="7429552" cy="1866858"/>
          </a:xfrm>
          <a:prstGeom prst="rect">
            <a:avLst/>
          </a:prstGeom>
          <a:noFill/>
        </p:spPr>
        <p:txBody>
          <a:bodyPr wrap="square" rtlCol="0">
            <a:spAutoFit/>
          </a:bodyPr>
          <a:lstStyle/>
          <a:p>
            <a:pPr>
              <a:lnSpc>
                <a:spcPct val="150000"/>
              </a:lnSpc>
            </a:pPr>
            <a:r>
              <a:rPr lang="zh-CN" altLang="en-US" sz="2000" dirty="0" smtClean="0">
                <a:latin typeface="黑体" panose="02010609060101010101" pitchFamily="49" charset="-122"/>
                <a:ea typeface="黑体" panose="02010609060101010101" pitchFamily="49" charset="-122"/>
              </a:rPr>
              <a:t>    我校先后邀请省德育专家了汪永智教授与余德禄教授、省名优班主任杜新儿老师等到校举行了省名班主任宣讲团茂名二职开班仪式和班主任培训专题讲座，为学校德育队伍带来了新的教育理念和丰富的教育经验。</a:t>
            </a:r>
            <a:endParaRPr lang="zh-CN" altLang="en-US" sz="2000" dirty="0" smtClean="0">
              <a:latin typeface="黑体" panose="02010609060101010101" pitchFamily="49" charset="-122"/>
              <a:ea typeface="黑体" panose="02010609060101010101" pitchFamily="49" charset="-122"/>
            </a:endParaRPr>
          </a:p>
        </p:txBody>
      </p:sp>
      <p:sp>
        <p:nvSpPr>
          <p:cNvPr id="9" name="TextBox 8"/>
          <p:cNvSpPr txBox="1"/>
          <p:nvPr/>
        </p:nvSpPr>
        <p:spPr>
          <a:xfrm>
            <a:off x="2071670" y="5214954"/>
            <a:ext cx="1811714" cy="369332"/>
          </a:xfrm>
          <a:prstGeom prst="rect">
            <a:avLst/>
          </a:prstGeom>
          <a:noFill/>
        </p:spPr>
        <p:txBody>
          <a:bodyPr wrap="none" rtlCol="0">
            <a:spAutoFit/>
          </a:bodyPr>
          <a:lstStyle/>
          <a:p>
            <a:r>
              <a:rPr lang="zh-CN" altLang="en-US" b="1" dirty="0" smtClean="0">
                <a:solidFill>
                  <a:schemeClr val="tx1">
                    <a:lumMod val="50000"/>
                    <a:lumOff val="50000"/>
                  </a:schemeClr>
                </a:solidFill>
                <a:latin typeface="仿宋_GB2312" pitchFamily="49" charset="-122"/>
                <a:ea typeface="仿宋_GB2312" pitchFamily="49" charset="-122"/>
              </a:rPr>
              <a:t>余德禄教授讲座</a:t>
            </a:r>
            <a:endParaRPr lang="zh-CN" altLang="en-US" b="1" dirty="0">
              <a:solidFill>
                <a:schemeClr val="tx1">
                  <a:lumMod val="50000"/>
                  <a:lumOff val="50000"/>
                </a:schemeClr>
              </a:solidFill>
              <a:latin typeface="仿宋_GB2312" pitchFamily="49" charset="-122"/>
              <a:ea typeface="仿宋_GB2312" pitchFamily="49" charset="-122"/>
            </a:endParaRPr>
          </a:p>
        </p:txBody>
      </p:sp>
      <p:sp>
        <p:nvSpPr>
          <p:cNvPr id="10" name="TextBox 9"/>
          <p:cNvSpPr txBox="1"/>
          <p:nvPr/>
        </p:nvSpPr>
        <p:spPr>
          <a:xfrm>
            <a:off x="5072066" y="5214954"/>
            <a:ext cx="3671198" cy="369332"/>
          </a:xfrm>
          <a:prstGeom prst="rect">
            <a:avLst/>
          </a:prstGeom>
          <a:noFill/>
        </p:spPr>
        <p:txBody>
          <a:bodyPr wrap="none" rtlCol="0">
            <a:spAutoFit/>
          </a:bodyPr>
          <a:lstStyle/>
          <a:p>
            <a:r>
              <a:rPr lang="zh-CN" altLang="en-US" b="1" dirty="0" smtClean="0">
                <a:solidFill>
                  <a:schemeClr val="tx1">
                    <a:lumMod val="50000"/>
                    <a:lumOff val="50000"/>
                  </a:schemeClr>
                </a:solidFill>
                <a:latin typeface="仿宋_GB2312" pitchFamily="49" charset="-122"/>
                <a:ea typeface="仿宋_GB2312" pitchFamily="49" charset="-122"/>
              </a:rPr>
              <a:t>汪永智教授主持茂名二职开班仪式</a:t>
            </a:r>
            <a:endParaRPr lang="zh-CN" altLang="en-US" b="1" dirty="0">
              <a:solidFill>
                <a:schemeClr val="tx1">
                  <a:lumMod val="50000"/>
                  <a:lumOff val="50000"/>
                </a:schemeClr>
              </a:solidFill>
              <a:latin typeface="仿宋_GB2312" pitchFamily="49" charset="-122"/>
              <a:ea typeface="仿宋_GB2312" pitchFamily="49" charset="-122"/>
            </a:endParaRPr>
          </a:p>
        </p:txBody>
      </p:sp>
      <p:sp>
        <p:nvSpPr>
          <p:cNvPr id="11" name="TextBox 10"/>
          <p:cNvSpPr txBox="1"/>
          <p:nvPr/>
        </p:nvSpPr>
        <p:spPr>
          <a:xfrm>
            <a:off x="2357422" y="214294"/>
            <a:ext cx="3552896" cy="861774"/>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nSpc>
                <a:spcPts val="3000"/>
              </a:lnSpc>
            </a:pPr>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三、措施和成效</a:t>
            </a:r>
            <a:endParaRPr lang="en-US" altLang="zh-CN"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endParaRPr>
          </a:p>
          <a:p>
            <a:pPr algn="r">
              <a:lnSpc>
                <a:spcPts val="3000"/>
              </a:lnSpc>
            </a:pPr>
            <a:r>
              <a:rPr lang="zh-CN" altLang="en-US" sz="2000" cap="all" dirty="0" smtClean="0">
                <a:solidFill>
                  <a:schemeClr val="accent1"/>
                </a:solidFill>
                <a:effectLst/>
                <a:latin typeface="微软雅黑" panose="020B0503020204020204" pitchFamily="34" charset="-122"/>
                <a:ea typeface="微软雅黑" panose="020B0503020204020204" pitchFamily="34" charset="-122"/>
              </a:rPr>
              <a:t>（二）打造德育为先师资队伍</a:t>
            </a:r>
            <a:endParaRPr lang="zh-CN" altLang="en-US" sz="2000" cap="all" dirty="0">
              <a:solidFill>
                <a:schemeClr val="accent1"/>
              </a:solidFill>
              <a:effectLst/>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3075"/>
                                        </p:tgtEl>
                                        <p:attrNameLst>
                                          <p:attrName>style.visibility</p:attrName>
                                        </p:attrNameLst>
                                      </p:cBhvr>
                                      <p:to>
                                        <p:strVal val="visible"/>
                                      </p:to>
                                    </p:set>
                                    <p:anim calcmode="lin" valueType="num">
                                      <p:cBhvr additive="base">
                                        <p:cTn id="17" dur="500" fill="hold"/>
                                        <p:tgtEl>
                                          <p:spTgt spid="3075"/>
                                        </p:tgtEl>
                                        <p:attrNameLst>
                                          <p:attrName>ppt_x</p:attrName>
                                        </p:attrNameLst>
                                      </p:cBhvr>
                                      <p:tavLst>
                                        <p:tav tm="0">
                                          <p:val>
                                            <p:strVal val="1+#ppt_w/2"/>
                                          </p:val>
                                        </p:tav>
                                        <p:tav tm="100000">
                                          <p:val>
                                            <p:strVal val="#ppt_x"/>
                                          </p:val>
                                        </p:tav>
                                      </p:tavLst>
                                    </p:anim>
                                    <p:anim calcmode="lin" valueType="num">
                                      <p:cBhvr additive="base">
                                        <p:cTn id="18" dur="500" fill="hold"/>
                                        <p:tgtEl>
                                          <p:spTgt spid="3075"/>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1+#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57290" y="913840"/>
            <a:ext cx="7429552" cy="1405193"/>
          </a:xfrm>
          <a:prstGeom prst="rect">
            <a:avLst/>
          </a:prstGeom>
          <a:noFill/>
        </p:spPr>
        <p:txBody>
          <a:bodyPr wrap="square" rtlCol="0">
            <a:spAutoFit/>
          </a:bodyPr>
          <a:lstStyle/>
          <a:p>
            <a:pPr>
              <a:lnSpc>
                <a:spcPct val="150000"/>
              </a:lnSpc>
            </a:pPr>
            <a:r>
              <a:rPr lang="zh-CN" altLang="en-US" sz="2000" dirty="0" smtClean="0">
                <a:latin typeface="黑体" panose="02010609060101010101" pitchFamily="49" charset="-122"/>
                <a:ea typeface="黑体" panose="02010609060101010101" pitchFamily="49" charset="-122"/>
              </a:rPr>
              <a:t>    学校的一项项“引进来、走出去”的举措，使每一个班主任在思想认识上更有了成就感和精神上获得了幸福感，在业务上也都有了明显的提升。</a:t>
            </a:r>
            <a:endParaRPr lang="zh-CN" altLang="en-US" sz="2000" dirty="0" smtClean="0">
              <a:latin typeface="黑体" panose="02010609060101010101" pitchFamily="49" charset="-122"/>
              <a:ea typeface="黑体" panose="02010609060101010101" pitchFamily="49" charset="-122"/>
            </a:endParaRPr>
          </a:p>
        </p:txBody>
      </p:sp>
      <p:sp>
        <p:nvSpPr>
          <p:cNvPr id="10" name="TextBox 9"/>
          <p:cNvSpPr txBox="1"/>
          <p:nvPr/>
        </p:nvSpPr>
        <p:spPr>
          <a:xfrm>
            <a:off x="1437111" y="4643450"/>
            <a:ext cx="3206327" cy="369332"/>
          </a:xfrm>
          <a:prstGeom prst="rect">
            <a:avLst/>
          </a:prstGeom>
          <a:noFill/>
        </p:spPr>
        <p:txBody>
          <a:bodyPr wrap="none" rtlCol="0">
            <a:spAutoFit/>
          </a:bodyPr>
          <a:lstStyle/>
          <a:p>
            <a:r>
              <a:rPr lang="zh-CN" altLang="en-US" b="1" dirty="0" smtClean="0">
                <a:solidFill>
                  <a:schemeClr val="tx1">
                    <a:lumMod val="50000"/>
                    <a:lumOff val="50000"/>
                  </a:schemeClr>
                </a:solidFill>
                <a:latin typeface="仿宋_GB2312" pitchFamily="49" charset="-122"/>
                <a:ea typeface="仿宋_GB2312" pitchFamily="49" charset="-122"/>
              </a:rPr>
              <a:t>梁云老师获得市一等省二等奖</a:t>
            </a:r>
            <a:endParaRPr lang="zh-CN" altLang="en-US" b="1" dirty="0">
              <a:solidFill>
                <a:schemeClr val="tx1">
                  <a:lumMod val="50000"/>
                  <a:lumOff val="50000"/>
                </a:schemeClr>
              </a:solidFill>
              <a:latin typeface="仿宋_GB2312" pitchFamily="49" charset="-122"/>
              <a:ea typeface="仿宋_GB2312" pitchFamily="49" charset="-122"/>
            </a:endParaRPr>
          </a:p>
        </p:txBody>
      </p:sp>
      <p:pic>
        <p:nvPicPr>
          <p:cNvPr id="4098" name="图片 2" descr="C:\Users\Administrator\Desktop\mmexport1459300910299.jpg"/>
          <p:cNvPicPr>
            <a:picLocks noChangeAspect="1" noChangeArrowheads="1"/>
          </p:cNvPicPr>
          <p:nvPr/>
        </p:nvPicPr>
        <p:blipFill>
          <a:blip r:embed="rId1"/>
          <a:srcRect/>
          <a:stretch>
            <a:fillRect/>
          </a:stretch>
        </p:blipFill>
        <p:spPr bwMode="auto">
          <a:xfrm>
            <a:off x="1285852" y="2571748"/>
            <a:ext cx="3420000" cy="2009082"/>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9" name="Picture 3" descr="C:\Users\ALEX\Desktop\2016德育PPT\班主任专业能力大赛1.jpg"/>
          <p:cNvPicPr>
            <a:picLocks noChangeAspect="1" noChangeArrowheads="1"/>
          </p:cNvPicPr>
          <p:nvPr/>
        </p:nvPicPr>
        <p:blipFill>
          <a:blip r:embed="rId2"/>
          <a:srcRect b="14824"/>
          <a:stretch>
            <a:fillRect/>
          </a:stretch>
        </p:blipFill>
        <p:spPr bwMode="auto">
          <a:xfrm>
            <a:off x="5214942" y="2571748"/>
            <a:ext cx="3420000" cy="2000264"/>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p:cNvSpPr txBox="1"/>
          <p:nvPr/>
        </p:nvSpPr>
        <p:spPr>
          <a:xfrm>
            <a:off x="5643570" y="4643450"/>
            <a:ext cx="2509020" cy="369332"/>
          </a:xfrm>
          <a:prstGeom prst="rect">
            <a:avLst/>
          </a:prstGeom>
          <a:noFill/>
        </p:spPr>
        <p:txBody>
          <a:bodyPr wrap="none" rtlCol="0">
            <a:spAutoFit/>
          </a:bodyPr>
          <a:lstStyle/>
          <a:p>
            <a:r>
              <a:rPr lang="zh-CN" altLang="en-US" b="1" dirty="0" smtClean="0">
                <a:solidFill>
                  <a:schemeClr val="tx1">
                    <a:lumMod val="50000"/>
                    <a:lumOff val="50000"/>
                  </a:schemeClr>
                </a:solidFill>
                <a:latin typeface="仿宋_GB2312" pitchFamily="49" charset="-122"/>
                <a:ea typeface="仿宋_GB2312" pitchFamily="49" charset="-122"/>
              </a:rPr>
              <a:t>陈颖老师获得市一等奖</a:t>
            </a:r>
            <a:endParaRPr lang="zh-CN" altLang="en-US" b="1" dirty="0">
              <a:solidFill>
                <a:schemeClr val="tx1">
                  <a:lumMod val="50000"/>
                  <a:lumOff val="50000"/>
                </a:schemeClr>
              </a:solidFill>
              <a:latin typeface="仿宋_GB2312" pitchFamily="49" charset="-122"/>
              <a:ea typeface="仿宋_GB2312" pitchFamily="49" charset="-122"/>
            </a:endParaRPr>
          </a:p>
        </p:txBody>
      </p:sp>
      <p:sp>
        <p:nvSpPr>
          <p:cNvPr id="9" name="TextBox 8"/>
          <p:cNvSpPr txBox="1"/>
          <p:nvPr/>
        </p:nvSpPr>
        <p:spPr>
          <a:xfrm>
            <a:off x="2357422" y="214294"/>
            <a:ext cx="3552896" cy="861774"/>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nSpc>
                <a:spcPts val="3000"/>
              </a:lnSpc>
            </a:pPr>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三、措施和成效</a:t>
            </a:r>
            <a:endParaRPr lang="en-US" altLang="zh-CN"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endParaRPr>
          </a:p>
          <a:p>
            <a:pPr algn="r">
              <a:lnSpc>
                <a:spcPts val="3000"/>
              </a:lnSpc>
            </a:pPr>
            <a:r>
              <a:rPr lang="zh-CN" altLang="en-US" sz="2000" cap="all" dirty="0" smtClean="0">
                <a:solidFill>
                  <a:schemeClr val="accent1"/>
                </a:solidFill>
                <a:effectLst/>
                <a:latin typeface="微软雅黑" panose="020B0503020204020204" pitchFamily="34" charset="-122"/>
                <a:ea typeface="微软雅黑" panose="020B0503020204020204" pitchFamily="34" charset="-122"/>
              </a:rPr>
              <a:t>（二）打造德育为先师资队伍</a:t>
            </a:r>
            <a:endParaRPr lang="zh-CN" altLang="en-US" sz="2000" cap="all" dirty="0">
              <a:solidFill>
                <a:schemeClr val="accent1"/>
              </a:solidFill>
              <a:effectLst/>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0-#ppt_w/2"/>
                                          </p:val>
                                        </p:tav>
                                        <p:tav tm="100000">
                                          <p:val>
                                            <p:strVal val="#ppt_x"/>
                                          </p:val>
                                        </p:tav>
                                      </p:tavLst>
                                    </p:anim>
                                    <p:anim calcmode="lin" valueType="num">
                                      <p:cBhvr additive="base">
                                        <p:cTn id="8" dur="500" fill="hold"/>
                                        <p:tgtEl>
                                          <p:spTgt spid="409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 calcmode="lin" valueType="num">
                                      <p:cBhvr additive="base">
                                        <p:cTn id="17" dur="500" fill="hold"/>
                                        <p:tgtEl>
                                          <p:spTgt spid="4099"/>
                                        </p:tgtEl>
                                        <p:attrNameLst>
                                          <p:attrName>ppt_x</p:attrName>
                                        </p:attrNameLst>
                                      </p:cBhvr>
                                      <p:tavLst>
                                        <p:tav tm="0">
                                          <p:val>
                                            <p:strVal val="1+#ppt_w/2"/>
                                          </p:val>
                                        </p:tav>
                                        <p:tav tm="100000">
                                          <p:val>
                                            <p:strVal val="#ppt_x"/>
                                          </p:val>
                                        </p:tav>
                                      </p:tavLst>
                                    </p:anim>
                                    <p:anim calcmode="lin" valueType="num">
                                      <p:cBhvr additive="base">
                                        <p:cTn id="18" dur="500" fill="hold"/>
                                        <p:tgtEl>
                                          <p:spTgt spid="4099"/>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214414" y="2643186"/>
            <a:ext cx="6678431" cy="523220"/>
          </a:xfrm>
          <a:prstGeom prst="rect">
            <a:avLst/>
          </a:prstGeom>
          <a:noFill/>
        </p:spPr>
        <p:txBody>
          <a:bodyPr wrap="none" lIns="91440" tIns="45720" rIns="91440" bIns="45720">
            <a:spAutoFit/>
          </a:bodyPr>
          <a:lstStyle/>
          <a:p>
            <a:pPr algn="ctr"/>
            <a:r>
              <a:rPr lang="en-US" altLang="zh-CN"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rPr>
              <a:t>2.</a:t>
            </a:r>
            <a:r>
              <a:rPr lang="zh-CN" alt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rPr>
              <a:t>发挥骨干班主任示范引领和传帮带作用</a:t>
            </a:r>
            <a:endParaRPr lang="zh-CN" alt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endParaRPr>
          </a:p>
        </p:txBody>
      </p:sp>
      <p:sp>
        <p:nvSpPr>
          <p:cNvPr id="5" name="TextBox 4"/>
          <p:cNvSpPr txBox="1"/>
          <p:nvPr/>
        </p:nvSpPr>
        <p:spPr>
          <a:xfrm>
            <a:off x="2357422" y="214294"/>
            <a:ext cx="3552896" cy="861774"/>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nSpc>
                <a:spcPts val="3000"/>
              </a:lnSpc>
            </a:pPr>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三、措施和成效</a:t>
            </a:r>
            <a:endParaRPr lang="en-US" altLang="zh-CN"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endParaRPr>
          </a:p>
          <a:p>
            <a:pPr algn="r">
              <a:lnSpc>
                <a:spcPts val="3000"/>
              </a:lnSpc>
            </a:pPr>
            <a:r>
              <a:rPr lang="zh-CN" altLang="en-US" sz="2000" cap="all" dirty="0" smtClean="0">
                <a:solidFill>
                  <a:schemeClr val="accent1"/>
                </a:solidFill>
                <a:effectLst/>
                <a:latin typeface="微软雅黑" panose="020B0503020204020204" pitchFamily="34" charset="-122"/>
                <a:ea typeface="微软雅黑" panose="020B0503020204020204" pitchFamily="34" charset="-122"/>
              </a:rPr>
              <a:t>（二）打造德育为先师资队伍</a:t>
            </a:r>
            <a:endParaRPr lang="zh-CN" altLang="en-US" sz="2000" cap="all" dirty="0">
              <a:solidFill>
                <a:schemeClr val="accent1"/>
              </a:solidFill>
              <a:effectLst/>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图示 4"/>
          <p:cNvGraphicFramePr/>
          <p:nvPr/>
        </p:nvGraphicFramePr>
        <p:xfrm>
          <a:off x="1714480" y="1428740"/>
          <a:ext cx="6096000"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6" name="TextBox 5"/>
          <p:cNvSpPr txBox="1"/>
          <p:nvPr/>
        </p:nvSpPr>
        <p:spPr>
          <a:xfrm>
            <a:off x="2357422" y="214294"/>
            <a:ext cx="3552896" cy="861774"/>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nSpc>
                <a:spcPts val="3000"/>
              </a:lnSpc>
            </a:pPr>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三、措施和成效</a:t>
            </a:r>
            <a:endParaRPr lang="en-US" altLang="zh-CN"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endParaRPr>
          </a:p>
          <a:p>
            <a:pPr algn="r">
              <a:lnSpc>
                <a:spcPts val="3000"/>
              </a:lnSpc>
            </a:pPr>
            <a:r>
              <a:rPr lang="zh-CN" altLang="en-US" sz="2000" cap="all" dirty="0" smtClean="0">
                <a:solidFill>
                  <a:schemeClr val="accent1"/>
                </a:solidFill>
                <a:effectLst/>
                <a:latin typeface="微软雅黑" panose="020B0503020204020204" pitchFamily="34" charset="-122"/>
                <a:ea typeface="微软雅黑" panose="020B0503020204020204" pitchFamily="34" charset="-122"/>
              </a:rPr>
              <a:t>（二）打造德育为先师资队伍</a:t>
            </a:r>
            <a:endParaRPr lang="zh-CN" altLang="en-US" sz="2000" cap="all" dirty="0">
              <a:solidFill>
                <a:schemeClr val="accent1"/>
              </a:solidFill>
              <a:effectLst/>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graphicEl>
                                              <a:dgm id="{4EA4A004-59CC-47D2-9F18-C87ADB7F0197}"/>
                                            </p:graphicEl>
                                          </p:spTgt>
                                        </p:tgtEl>
                                        <p:attrNameLst>
                                          <p:attrName>style.visibility</p:attrName>
                                        </p:attrNameLst>
                                      </p:cBhvr>
                                      <p:to>
                                        <p:strVal val="visible"/>
                                      </p:to>
                                    </p:set>
                                    <p:animEffect transition="in" filter="blinds(horizontal)">
                                      <p:cBhvr>
                                        <p:cTn id="7" dur="500"/>
                                        <p:tgtEl>
                                          <p:spTgt spid="5">
                                            <p:graphicEl>
                                              <a:dgm id="{4EA4A004-59CC-47D2-9F18-C87ADB7F0197}"/>
                                            </p:graphic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graphicEl>
                                              <a:dgm id="{7364863D-836E-48CE-9503-F6F5FAA47939}"/>
                                            </p:graphicEl>
                                          </p:spTgt>
                                        </p:tgtEl>
                                        <p:attrNameLst>
                                          <p:attrName>style.visibility</p:attrName>
                                        </p:attrNameLst>
                                      </p:cBhvr>
                                      <p:to>
                                        <p:strVal val="visible"/>
                                      </p:to>
                                    </p:set>
                                    <p:animEffect transition="in" filter="blinds(horizontal)">
                                      <p:cBhvr>
                                        <p:cTn id="10" dur="500"/>
                                        <p:tgtEl>
                                          <p:spTgt spid="5">
                                            <p:graphicEl>
                                              <a:dgm id="{7364863D-836E-48CE-9503-F6F5FAA47939}"/>
                                            </p:graphic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5">
                                            <p:graphicEl>
                                              <a:dgm id="{FCEE8A82-9C93-4CAD-885B-87FBED01C9EE}"/>
                                            </p:graphicEl>
                                          </p:spTgt>
                                        </p:tgtEl>
                                        <p:attrNameLst>
                                          <p:attrName>style.visibility</p:attrName>
                                        </p:attrNameLst>
                                      </p:cBhvr>
                                      <p:to>
                                        <p:strVal val="visible"/>
                                      </p:to>
                                    </p:set>
                                    <p:animEffect transition="in" filter="blinds(horizontal)">
                                      <p:cBhvr>
                                        <p:cTn id="13" dur="500"/>
                                        <p:tgtEl>
                                          <p:spTgt spid="5">
                                            <p:graphicEl>
                                              <a:dgm id="{FCEE8A82-9C93-4CAD-885B-87FBED01C9EE}"/>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5">
                                            <p:graphicEl>
                                              <a:dgm id="{6AD27F10-50C8-47C5-8161-6E6F46E4BA0A}"/>
                                            </p:graphicEl>
                                          </p:spTgt>
                                        </p:tgtEl>
                                        <p:attrNameLst>
                                          <p:attrName>style.visibility</p:attrName>
                                        </p:attrNameLst>
                                      </p:cBhvr>
                                      <p:to>
                                        <p:strVal val="visible"/>
                                      </p:to>
                                    </p:set>
                                    <p:animEffect transition="in" filter="blinds(horizontal)">
                                      <p:cBhvr>
                                        <p:cTn id="18" dur="500"/>
                                        <p:tgtEl>
                                          <p:spTgt spid="5">
                                            <p:graphicEl>
                                              <a:dgm id="{6AD27F10-50C8-47C5-8161-6E6F46E4BA0A}"/>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
                                            <p:graphicEl>
                                              <a:dgm id="{786AEED5-C081-44B7-94E0-795165D6CAE0}"/>
                                            </p:graphicEl>
                                          </p:spTgt>
                                        </p:tgtEl>
                                        <p:attrNameLst>
                                          <p:attrName>style.visibility</p:attrName>
                                        </p:attrNameLst>
                                      </p:cBhvr>
                                      <p:to>
                                        <p:strVal val="visible"/>
                                      </p:to>
                                    </p:set>
                                    <p:animEffect transition="in" filter="blinds(horizontal)">
                                      <p:cBhvr>
                                        <p:cTn id="23" dur="500"/>
                                        <p:tgtEl>
                                          <p:spTgt spid="5">
                                            <p:graphicEl>
                                              <a:dgm id="{786AEED5-C081-44B7-94E0-795165D6CAE0}"/>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
                                            <p:graphicEl>
                                              <a:dgm id="{31FD56FD-80D9-4F53-A71C-70531EE84F98}"/>
                                            </p:graphicEl>
                                          </p:spTgt>
                                        </p:tgtEl>
                                        <p:attrNameLst>
                                          <p:attrName>style.visibility</p:attrName>
                                        </p:attrNameLst>
                                      </p:cBhvr>
                                      <p:to>
                                        <p:strVal val="visible"/>
                                      </p:to>
                                    </p:set>
                                    <p:animEffect transition="in" filter="blinds(horizontal)">
                                      <p:cBhvr>
                                        <p:cTn id="28" dur="500"/>
                                        <p:tgtEl>
                                          <p:spTgt spid="5">
                                            <p:graphicEl>
                                              <a:dgm id="{31FD56FD-80D9-4F53-A71C-70531EE84F98}"/>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5">
                                            <p:graphicEl>
                                              <a:dgm id="{D32769AA-E456-4F76-8A24-E9C28A45D2B6}"/>
                                            </p:graphicEl>
                                          </p:spTgt>
                                        </p:tgtEl>
                                        <p:attrNameLst>
                                          <p:attrName>style.visibility</p:attrName>
                                        </p:attrNameLst>
                                      </p:cBhvr>
                                      <p:to>
                                        <p:strVal val="visible"/>
                                      </p:to>
                                    </p:set>
                                    <p:animEffect transition="in" filter="blinds(horizontal)">
                                      <p:cBhvr>
                                        <p:cTn id="33" dur="500"/>
                                        <p:tgtEl>
                                          <p:spTgt spid="5">
                                            <p:graphicEl>
                                              <a:dgm id="{D32769AA-E456-4F76-8A24-E9C28A45D2B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2357422" y="2643186"/>
            <a:ext cx="4514376" cy="523220"/>
          </a:xfrm>
          <a:prstGeom prst="rect">
            <a:avLst/>
          </a:prstGeom>
          <a:noFill/>
        </p:spPr>
        <p:txBody>
          <a:bodyPr wrap="none" lIns="91440" tIns="45720" rIns="91440" bIns="45720">
            <a:spAutoFit/>
          </a:bodyPr>
          <a:lstStyle/>
          <a:p>
            <a:pPr algn="ctr"/>
            <a:r>
              <a:rPr lang="en-US" altLang="zh-CN"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rPr>
              <a:t>3.</a:t>
            </a:r>
            <a:r>
              <a:rPr lang="zh-CN" alt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rPr>
              <a:t>改革班主任考核激励机制</a:t>
            </a:r>
            <a:endParaRPr lang="zh-CN" alt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endParaRPr>
          </a:p>
        </p:txBody>
      </p:sp>
      <p:sp>
        <p:nvSpPr>
          <p:cNvPr id="5" name="TextBox 4"/>
          <p:cNvSpPr txBox="1"/>
          <p:nvPr/>
        </p:nvSpPr>
        <p:spPr>
          <a:xfrm>
            <a:off x="2357422" y="214294"/>
            <a:ext cx="3552896" cy="861774"/>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nSpc>
                <a:spcPts val="3000"/>
              </a:lnSpc>
            </a:pPr>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三、措施和成效</a:t>
            </a:r>
            <a:endParaRPr lang="en-US" altLang="zh-CN"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endParaRPr>
          </a:p>
          <a:p>
            <a:pPr algn="r">
              <a:lnSpc>
                <a:spcPts val="3000"/>
              </a:lnSpc>
            </a:pPr>
            <a:r>
              <a:rPr lang="zh-CN" altLang="en-US" sz="2000" cap="all" dirty="0" smtClean="0">
                <a:solidFill>
                  <a:schemeClr val="accent1"/>
                </a:solidFill>
                <a:effectLst/>
                <a:latin typeface="微软雅黑" panose="020B0503020204020204" pitchFamily="34" charset="-122"/>
                <a:ea typeface="微软雅黑" panose="020B0503020204020204" pitchFamily="34" charset="-122"/>
              </a:rPr>
              <a:t>（二）打造德育为先师资队伍</a:t>
            </a:r>
            <a:endParaRPr lang="zh-CN" altLang="en-US" sz="2000" cap="all" dirty="0">
              <a:solidFill>
                <a:schemeClr val="accent1"/>
              </a:solidFill>
              <a:effectLst/>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内容占位符 1">
            <a:hlinkClick r:id="" action="ppaction://ole?verb="/>
          </p:cNvPr>
          <p:cNvGraphicFramePr>
            <a:graphicFrameLocks noChangeAspect="1"/>
          </p:cNvGraphicFramePr>
          <p:nvPr>
            <p:ph idx="1"/>
          </p:nvPr>
        </p:nvGraphicFramePr>
        <p:xfrm>
          <a:off x="2668905" y="1523365"/>
          <a:ext cx="4591050" cy="3438525"/>
        </p:xfrm>
        <a:graphic>
          <a:graphicData uri="http://schemas.openxmlformats.org/presentationml/2006/ole">
            <mc:AlternateContent xmlns:mc="http://schemas.openxmlformats.org/markup-compatibility/2006">
              <mc:Choice xmlns:v="urn:schemas-microsoft-com:vml" Requires="v">
                <p:oleObj spid="_x0000_s1025" name="" r:id="rId1" imgW="4591050" imgH="3438525" progId="PowerPoint.Show.8">
                  <p:embed/>
                </p:oleObj>
              </mc:Choice>
              <mc:Fallback>
                <p:oleObj name="" r:id="rId1" imgW="4591050" imgH="3438525" progId="PowerPoint.Show.8">
                  <p:embed/>
                  <p:pic>
                    <p:nvPicPr>
                      <p:cNvPr id="0" name="图片 1024"/>
                      <p:cNvPicPr/>
                      <p:nvPr/>
                    </p:nvPicPr>
                    <p:blipFill>
                      <a:blip r:embed="rId2"/>
                      <a:stretch>
                        <a:fillRect/>
                      </a:stretch>
                    </p:blipFill>
                    <p:spPr>
                      <a:xfrm>
                        <a:off x="2668905" y="1523365"/>
                        <a:ext cx="4591050" cy="3438525"/>
                      </a:xfrm>
                      <a:prstGeom prst="rect">
                        <a:avLst/>
                      </a:prstGeom>
                    </p:spPr>
                  </p:pic>
                </p:oleObj>
              </mc:Fallback>
            </mc:AlternateContent>
          </a:graphicData>
        </a:graphic>
      </p:graphicFrame>
      <p:graphicFrame>
        <p:nvGraphicFramePr>
          <p:cNvPr id="3" name="对象 2">
            <a:hlinkClick r:id="" action="ppaction://ole?verb="/>
          </p:cNvPr>
          <p:cNvGraphicFramePr>
            <a:graphicFrameLocks noChangeAspect="1"/>
          </p:cNvGraphicFramePr>
          <p:nvPr/>
        </p:nvGraphicFramePr>
        <p:xfrm>
          <a:off x="1509395" y="1137920"/>
          <a:ext cx="6124575" cy="3438525"/>
        </p:xfrm>
        <a:graphic>
          <a:graphicData uri="http://schemas.openxmlformats.org/presentationml/2006/ole">
            <mc:AlternateContent xmlns:mc="http://schemas.openxmlformats.org/markup-compatibility/2006">
              <mc:Choice xmlns:v="urn:schemas-microsoft-com:vml" Requires="v">
                <p:oleObj spid="_x0000_s1026" name="" r:id="rId3" imgW="6124575" imgH="3438525" progId="PowerPoint.Show.12">
                  <p:embed/>
                </p:oleObj>
              </mc:Choice>
              <mc:Fallback>
                <p:oleObj name="" r:id="rId3" imgW="6124575" imgH="3438525" progId="PowerPoint.Show.12">
                  <p:embed/>
                  <p:pic>
                    <p:nvPicPr>
                      <p:cNvPr id="0" name="图片 1025"/>
                      <p:cNvPicPr/>
                      <p:nvPr/>
                    </p:nvPicPr>
                    <p:blipFill>
                      <a:blip r:embed="rId4"/>
                      <a:stretch>
                        <a:fillRect/>
                      </a:stretch>
                    </p:blipFill>
                    <p:spPr>
                      <a:xfrm>
                        <a:off x="1509395" y="1137920"/>
                        <a:ext cx="6124575" cy="3438525"/>
                      </a:xfrm>
                      <a:prstGeom prst="rect">
                        <a:avLst/>
                      </a:prstGeom>
                    </p:spPr>
                  </p:pic>
                </p:oleObj>
              </mc:Fallback>
            </mc:AlternateContent>
          </a:graphicData>
        </a:graphic>
      </p:graphicFrame>
      <p:graphicFrame>
        <p:nvGraphicFramePr>
          <p:cNvPr id="5" name="对象 4">
            <a:hlinkClick r:id="" action="ppaction://ole?verb="/>
          </p:cNvPr>
          <p:cNvGraphicFramePr>
            <a:graphicFrameLocks noChangeAspect="1"/>
          </p:cNvGraphicFramePr>
          <p:nvPr/>
        </p:nvGraphicFramePr>
        <p:xfrm>
          <a:off x="2593975" y="1455420"/>
          <a:ext cx="4591050" cy="3438525"/>
        </p:xfrm>
        <a:graphic>
          <a:graphicData uri="http://schemas.openxmlformats.org/presentationml/2006/ole">
            <mc:AlternateContent xmlns:mc="http://schemas.openxmlformats.org/markup-compatibility/2006">
              <mc:Choice xmlns:v="urn:schemas-microsoft-com:vml" Requires="v">
                <p:oleObj spid="_x0000_s1027" name="" r:id="rId5" imgW="4591050" imgH="3438525" progId="PowerPoint.Show.12">
                  <p:embed/>
                </p:oleObj>
              </mc:Choice>
              <mc:Fallback>
                <p:oleObj name="" r:id="rId5" imgW="4591050" imgH="3438525" progId="PowerPoint.Show.12">
                  <p:embed/>
                  <p:pic>
                    <p:nvPicPr>
                      <p:cNvPr id="0" name="图片 1026"/>
                      <p:cNvPicPr/>
                      <p:nvPr/>
                    </p:nvPicPr>
                    <p:blipFill>
                      <a:blip r:embed="rId6"/>
                      <a:stretch>
                        <a:fillRect/>
                      </a:stretch>
                    </p:blipFill>
                    <p:spPr>
                      <a:xfrm>
                        <a:off x="2593975" y="1455420"/>
                        <a:ext cx="4591050" cy="3438525"/>
                      </a:xfrm>
                      <a:prstGeom prst="rect">
                        <a:avLst/>
                      </a:prstGeom>
                    </p:spPr>
                  </p:pic>
                </p:oleObj>
              </mc:Fallback>
            </mc:AlternateContent>
          </a:graphicData>
        </a:graphic>
      </p:graphicFrame>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图示 5"/>
          <p:cNvGraphicFramePr/>
          <p:nvPr/>
        </p:nvGraphicFramePr>
        <p:xfrm>
          <a:off x="2071670" y="1285864"/>
          <a:ext cx="6096000"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TextBox 4"/>
          <p:cNvSpPr txBox="1"/>
          <p:nvPr/>
        </p:nvSpPr>
        <p:spPr>
          <a:xfrm>
            <a:off x="2357422" y="214294"/>
            <a:ext cx="3552896" cy="861774"/>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nSpc>
                <a:spcPts val="3000"/>
              </a:lnSpc>
            </a:pPr>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三、措施和成效</a:t>
            </a:r>
            <a:endParaRPr lang="en-US" altLang="zh-CN"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endParaRPr>
          </a:p>
          <a:p>
            <a:pPr algn="r">
              <a:lnSpc>
                <a:spcPts val="3000"/>
              </a:lnSpc>
            </a:pPr>
            <a:r>
              <a:rPr lang="zh-CN" altLang="en-US" sz="2000" cap="all" dirty="0" smtClean="0">
                <a:solidFill>
                  <a:schemeClr val="accent1"/>
                </a:solidFill>
                <a:effectLst/>
                <a:latin typeface="微软雅黑" panose="020B0503020204020204" pitchFamily="34" charset="-122"/>
                <a:ea typeface="微软雅黑" panose="020B0503020204020204" pitchFamily="34" charset="-122"/>
              </a:rPr>
              <a:t>（二）打造德育为先师资队伍</a:t>
            </a:r>
            <a:endParaRPr lang="zh-CN" altLang="en-US" sz="2000" cap="all" dirty="0">
              <a:solidFill>
                <a:schemeClr val="accent1"/>
              </a:solidFill>
              <a:effectLst/>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graphicEl>
                                              <a:dgm id="{DF634A64-CB10-4D5F-9EE0-F6A43E18575A}"/>
                                            </p:graphicEl>
                                          </p:spTgt>
                                        </p:tgtEl>
                                        <p:attrNameLst>
                                          <p:attrName>style.visibility</p:attrName>
                                        </p:attrNameLst>
                                      </p:cBhvr>
                                      <p:to>
                                        <p:strVal val="visible"/>
                                      </p:to>
                                    </p:set>
                                    <p:animEffect transition="in" filter="blinds(horizontal)">
                                      <p:cBhvr>
                                        <p:cTn id="7" dur="500"/>
                                        <p:tgtEl>
                                          <p:spTgt spid="6">
                                            <p:graphicEl>
                                              <a:dgm id="{DF634A64-CB10-4D5F-9EE0-F6A43E18575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graphicEl>
                                              <a:dgm id="{06CF97FD-E17A-44DC-9022-C6ADFD29E2E3}"/>
                                            </p:graphicEl>
                                          </p:spTgt>
                                        </p:tgtEl>
                                        <p:attrNameLst>
                                          <p:attrName>style.visibility</p:attrName>
                                        </p:attrNameLst>
                                      </p:cBhvr>
                                      <p:to>
                                        <p:strVal val="visible"/>
                                      </p:to>
                                    </p:set>
                                    <p:animEffect transition="in" filter="blinds(horizontal)">
                                      <p:cBhvr>
                                        <p:cTn id="12" dur="500"/>
                                        <p:tgtEl>
                                          <p:spTgt spid="6">
                                            <p:graphicEl>
                                              <a:dgm id="{06CF97FD-E17A-44DC-9022-C6ADFD29E2E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graphicEl>
                                              <a:dgm id="{8BC41908-C631-44EC-9B80-D411A0D0F81D}"/>
                                            </p:graphicEl>
                                          </p:spTgt>
                                        </p:tgtEl>
                                        <p:attrNameLst>
                                          <p:attrName>style.visibility</p:attrName>
                                        </p:attrNameLst>
                                      </p:cBhvr>
                                      <p:to>
                                        <p:strVal val="visible"/>
                                      </p:to>
                                    </p:set>
                                    <p:animEffect transition="in" filter="blinds(horizontal)">
                                      <p:cBhvr>
                                        <p:cTn id="17" dur="500"/>
                                        <p:tgtEl>
                                          <p:spTgt spid="6">
                                            <p:graphicEl>
                                              <a:dgm id="{8BC41908-C631-44EC-9B80-D411A0D0F81D}"/>
                                            </p:graphicEl>
                                          </p:spTgt>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6">
                                            <p:graphicEl>
                                              <a:dgm id="{3E8021AE-D3D8-4635-B2EA-0D1DBC220DDF}"/>
                                            </p:graphicEl>
                                          </p:spTgt>
                                        </p:tgtEl>
                                        <p:attrNameLst>
                                          <p:attrName>style.visibility</p:attrName>
                                        </p:attrNameLst>
                                      </p:cBhvr>
                                      <p:to>
                                        <p:strVal val="visible"/>
                                      </p:to>
                                    </p:set>
                                    <p:animEffect transition="in" filter="blinds(horizontal)">
                                      <p:cBhvr>
                                        <p:cTn id="20" dur="500"/>
                                        <p:tgtEl>
                                          <p:spTgt spid="6">
                                            <p:graphicEl>
                                              <a:dgm id="{3E8021AE-D3D8-4635-B2EA-0D1DBC220DDF}"/>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
                                            <p:graphicEl>
                                              <a:dgm id="{0392B12F-56BB-4742-94FC-CD3B300E8429}"/>
                                            </p:graphicEl>
                                          </p:spTgt>
                                        </p:tgtEl>
                                        <p:attrNameLst>
                                          <p:attrName>style.visibility</p:attrName>
                                        </p:attrNameLst>
                                      </p:cBhvr>
                                      <p:to>
                                        <p:strVal val="visible"/>
                                      </p:to>
                                    </p:set>
                                    <p:animEffect transition="in" filter="blinds(horizontal)">
                                      <p:cBhvr>
                                        <p:cTn id="25" dur="500"/>
                                        <p:tgtEl>
                                          <p:spTgt spid="6">
                                            <p:graphicEl>
                                              <a:dgm id="{0392B12F-56BB-4742-94FC-CD3B300E8429}"/>
                                            </p:graphic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6">
                                            <p:graphicEl>
                                              <a:dgm id="{374AD24F-641F-4381-A149-9C80289F62E9}"/>
                                            </p:graphicEl>
                                          </p:spTgt>
                                        </p:tgtEl>
                                        <p:attrNameLst>
                                          <p:attrName>style.visibility</p:attrName>
                                        </p:attrNameLst>
                                      </p:cBhvr>
                                      <p:to>
                                        <p:strVal val="visible"/>
                                      </p:to>
                                    </p:set>
                                    <p:animEffect transition="in" filter="blinds(horizontal)">
                                      <p:cBhvr>
                                        <p:cTn id="28" dur="500"/>
                                        <p:tgtEl>
                                          <p:spTgt spid="6">
                                            <p:graphicEl>
                                              <a:dgm id="{374AD24F-641F-4381-A149-9C80289F62E9}"/>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6">
                                            <p:graphicEl>
                                              <a:dgm id="{B8BAA084-9C28-4275-8D6D-95C73D89C565}"/>
                                            </p:graphicEl>
                                          </p:spTgt>
                                        </p:tgtEl>
                                        <p:attrNameLst>
                                          <p:attrName>style.visibility</p:attrName>
                                        </p:attrNameLst>
                                      </p:cBhvr>
                                      <p:to>
                                        <p:strVal val="visible"/>
                                      </p:to>
                                    </p:set>
                                    <p:animEffect transition="in" filter="blinds(horizontal)">
                                      <p:cBhvr>
                                        <p:cTn id="33" dur="500"/>
                                        <p:tgtEl>
                                          <p:spTgt spid="6">
                                            <p:graphicEl>
                                              <a:dgm id="{B8BAA084-9C28-4275-8D6D-95C73D89C565}"/>
                                            </p:graphic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6">
                                            <p:graphicEl>
                                              <a:dgm id="{46121F62-A344-4E33-9E14-69D0CEFC04AC}"/>
                                            </p:graphicEl>
                                          </p:spTgt>
                                        </p:tgtEl>
                                        <p:attrNameLst>
                                          <p:attrName>style.visibility</p:attrName>
                                        </p:attrNameLst>
                                      </p:cBhvr>
                                      <p:to>
                                        <p:strVal val="visible"/>
                                      </p:to>
                                    </p:set>
                                    <p:animEffect transition="in" filter="blinds(horizontal)">
                                      <p:cBhvr>
                                        <p:cTn id="36" dur="500"/>
                                        <p:tgtEl>
                                          <p:spTgt spid="6">
                                            <p:graphicEl>
                                              <a:dgm id="{46121F62-A344-4E33-9E14-69D0CEFC04AC}"/>
                                            </p:graphic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6">
                                            <p:graphicEl>
                                              <a:dgm id="{D64116A2-1B04-4750-8BCC-3263AD408236}"/>
                                            </p:graphicEl>
                                          </p:spTgt>
                                        </p:tgtEl>
                                        <p:attrNameLst>
                                          <p:attrName>style.visibility</p:attrName>
                                        </p:attrNameLst>
                                      </p:cBhvr>
                                      <p:to>
                                        <p:strVal val="visible"/>
                                      </p:to>
                                    </p:set>
                                    <p:animEffect transition="in" filter="blinds(horizontal)">
                                      <p:cBhvr>
                                        <p:cTn id="39" dur="500"/>
                                        <p:tgtEl>
                                          <p:spTgt spid="6">
                                            <p:graphicEl>
                                              <a:dgm id="{D64116A2-1B04-4750-8BCC-3263AD40823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lvl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7422" y="214294"/>
            <a:ext cx="3812582" cy="861774"/>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nSpc>
                <a:spcPts val="3000"/>
              </a:lnSpc>
            </a:pPr>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三、措施和成效</a:t>
            </a:r>
            <a:endParaRPr lang="en-US" altLang="zh-CN"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endParaRPr>
          </a:p>
          <a:p>
            <a:pPr algn="r">
              <a:lnSpc>
                <a:spcPts val="3000"/>
              </a:lnSpc>
            </a:pPr>
            <a:r>
              <a:rPr lang="zh-CN" altLang="en-US" sz="2000" cap="all" dirty="0" smtClean="0">
                <a:solidFill>
                  <a:schemeClr val="accent1"/>
                </a:solidFill>
                <a:effectLst/>
                <a:latin typeface="微软雅黑" panose="020B0503020204020204" pitchFamily="34" charset="-122"/>
                <a:ea typeface="微软雅黑" panose="020B0503020204020204" pitchFamily="34" charset="-122"/>
              </a:rPr>
              <a:t>（三）创新德育为先的育人举措</a:t>
            </a:r>
            <a:endParaRPr lang="zh-CN" altLang="en-US" sz="2000" cap="all" dirty="0" smtClean="0">
              <a:solidFill>
                <a:schemeClr val="accent1"/>
              </a:solidFill>
              <a:effectLst/>
              <a:latin typeface="微软雅黑" panose="020B0503020204020204" pitchFamily="34" charset="-122"/>
              <a:ea typeface="微软雅黑" panose="020B0503020204020204" pitchFamily="34" charset="-122"/>
            </a:endParaRPr>
          </a:p>
        </p:txBody>
      </p:sp>
      <p:sp>
        <p:nvSpPr>
          <p:cNvPr id="11" name="矩形 10"/>
          <p:cNvSpPr/>
          <p:nvPr/>
        </p:nvSpPr>
        <p:spPr>
          <a:xfrm>
            <a:off x="2357422" y="2643186"/>
            <a:ext cx="5235729" cy="523220"/>
          </a:xfrm>
          <a:prstGeom prst="rect">
            <a:avLst/>
          </a:prstGeom>
          <a:noFill/>
        </p:spPr>
        <p:txBody>
          <a:bodyPr wrap="none" lIns="91440" tIns="45720" rIns="91440" bIns="45720">
            <a:spAutoFit/>
          </a:bodyPr>
          <a:lstStyle/>
          <a:p>
            <a:pPr algn="ctr"/>
            <a:r>
              <a:rPr lang="en-US" altLang="zh-CN"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rPr>
              <a:t>1.</a:t>
            </a:r>
            <a:r>
              <a:rPr lang="zh-CN" alt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rPr>
              <a:t>重视学生传统美德的养成教育</a:t>
            </a:r>
            <a:endParaRPr lang="zh-CN" alt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7422" y="214294"/>
            <a:ext cx="3812582" cy="861774"/>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nSpc>
                <a:spcPts val="3000"/>
              </a:lnSpc>
            </a:pPr>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三、措施和成效</a:t>
            </a:r>
            <a:endParaRPr lang="en-US" altLang="zh-CN"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endParaRPr>
          </a:p>
          <a:p>
            <a:pPr algn="r">
              <a:lnSpc>
                <a:spcPts val="3000"/>
              </a:lnSpc>
            </a:pPr>
            <a:r>
              <a:rPr lang="zh-CN" altLang="en-US" sz="2000" cap="all" dirty="0" smtClean="0">
                <a:solidFill>
                  <a:schemeClr val="accent1"/>
                </a:solidFill>
                <a:effectLst/>
                <a:latin typeface="微软雅黑" panose="020B0503020204020204" pitchFamily="34" charset="-122"/>
                <a:ea typeface="微软雅黑" panose="020B0503020204020204" pitchFamily="34" charset="-122"/>
              </a:rPr>
              <a:t>（三）创新德育为先的育人举措</a:t>
            </a:r>
            <a:endParaRPr lang="zh-CN" altLang="en-US" sz="2000" cap="all" dirty="0">
              <a:solidFill>
                <a:schemeClr val="accent1"/>
              </a:solidFill>
              <a:effectLst/>
              <a:latin typeface="微软雅黑" panose="020B0503020204020204" pitchFamily="34" charset="-122"/>
              <a:ea typeface="微软雅黑" panose="020B0503020204020204" pitchFamily="34" charset="-122"/>
            </a:endParaRPr>
          </a:p>
        </p:txBody>
      </p:sp>
      <p:sp>
        <p:nvSpPr>
          <p:cNvPr id="5" name="TextBox 4"/>
          <p:cNvSpPr txBox="1"/>
          <p:nvPr/>
        </p:nvSpPr>
        <p:spPr>
          <a:xfrm>
            <a:off x="1428728" y="1214426"/>
            <a:ext cx="4000528" cy="4154984"/>
          </a:xfrm>
          <a:prstGeom prst="rect">
            <a:avLst/>
          </a:prstGeom>
          <a:noFill/>
        </p:spPr>
        <p:txBody>
          <a:bodyPr wrap="square" rtlCol="0">
            <a:spAutoFit/>
          </a:bodyPr>
          <a:lstStyle/>
          <a:p>
            <a:pPr>
              <a:lnSpc>
                <a:spcPct val="150000"/>
              </a:lnSpc>
            </a:pPr>
            <a:r>
              <a:rPr lang="zh-CN" altLang="en-US" sz="1600" dirty="0" smtClean="0">
                <a:latin typeface="黑体" panose="02010609060101010101" pitchFamily="49" charset="-122"/>
                <a:ea typeface="黑体" panose="02010609060101010101" pitchFamily="49" charset="-122"/>
              </a:rPr>
              <a:t>    学校在课程设置上下狠功夫，全校一直坚持开设礼仪课、书法课、和音乐欣赏选修课等中国传统文化教育课程，编写了校本礼仪教材，定期举办礼仪形象大赛，注重对学生进行“礼义廉耻”的行为养成教育和职场形象礼仪教育。学生逐渐形成了正确的人生观、世界观和价值观，传统美德逐步深入人心，文明礼貌随处体现。学校的省级课题</a:t>
            </a:r>
            <a:r>
              <a:rPr lang="en-US" altLang="zh-CN" sz="1600" dirty="0" smtClean="0">
                <a:latin typeface="黑体" panose="02010609060101010101" pitchFamily="49" charset="-122"/>
                <a:ea typeface="黑体" panose="02010609060101010101" pitchFamily="49" charset="-122"/>
              </a:rPr>
              <a:t>——《</a:t>
            </a:r>
            <a:r>
              <a:rPr lang="zh-CN" altLang="en-US" sz="1600" dirty="0" smtClean="0">
                <a:latin typeface="黑体" panose="02010609060101010101" pitchFamily="49" charset="-122"/>
                <a:ea typeface="黑体" panose="02010609060101010101" pitchFamily="49" charset="-122"/>
              </a:rPr>
              <a:t>面向欠发达地区中职生德育行为的有效教育模式</a:t>
            </a:r>
            <a:r>
              <a:rPr lang="en-US" altLang="zh-CN" sz="1600" dirty="0" smtClean="0">
                <a:latin typeface="黑体" panose="02010609060101010101" pitchFamily="49" charset="-122"/>
                <a:ea typeface="黑体" panose="02010609060101010101" pitchFamily="49" charset="-122"/>
              </a:rPr>
              <a:t>》</a:t>
            </a:r>
            <a:r>
              <a:rPr lang="zh-CN" altLang="en-US" sz="1600" dirty="0" smtClean="0">
                <a:latin typeface="黑体" panose="02010609060101010101" pitchFamily="49" charset="-122"/>
                <a:ea typeface="黑体" panose="02010609060101010101" pitchFamily="49" charset="-122"/>
              </a:rPr>
              <a:t>也获得了专家组的一致好评。</a:t>
            </a:r>
            <a:endParaRPr lang="zh-CN" altLang="en-US" sz="1600" dirty="0" smtClean="0">
              <a:latin typeface="黑体" panose="02010609060101010101" pitchFamily="49" charset="-122"/>
              <a:ea typeface="黑体" panose="02010609060101010101" pitchFamily="49" charset="-122"/>
            </a:endParaRPr>
          </a:p>
        </p:txBody>
      </p:sp>
      <p:pic>
        <p:nvPicPr>
          <p:cNvPr id="7170" name="Picture 2" descr="279a4f3785b7c5f8ee1ff5e0a8fed6ea"/>
          <p:cNvPicPr>
            <a:picLocks noChangeAspect="1" noChangeArrowheads="1"/>
          </p:cNvPicPr>
          <p:nvPr/>
        </p:nvPicPr>
        <p:blipFill>
          <a:blip r:embed="rId1"/>
          <a:srcRect/>
          <a:stretch>
            <a:fillRect/>
          </a:stretch>
        </p:blipFill>
        <p:spPr bwMode="auto">
          <a:xfrm>
            <a:off x="5500694" y="1357302"/>
            <a:ext cx="3240000" cy="3817828"/>
          </a:xfrm>
          <a:prstGeom prst="rect">
            <a:avLst/>
          </a:prstGeom>
          <a:ln>
            <a:noFill/>
          </a:ln>
          <a:effectLst>
            <a:outerShdw blurRad="190500" algn="tl" rotWithShape="0">
              <a:srgbClr val="000000">
                <a:alpha val="70000"/>
              </a:srgbClr>
            </a:outerShdw>
          </a:effectLst>
        </p:spPr>
      </p:pic>
      <p:sp>
        <p:nvSpPr>
          <p:cNvPr id="7" name="TextBox 6"/>
          <p:cNvSpPr txBox="1"/>
          <p:nvPr/>
        </p:nvSpPr>
        <p:spPr>
          <a:xfrm>
            <a:off x="5929322" y="5143516"/>
            <a:ext cx="2509020" cy="369332"/>
          </a:xfrm>
          <a:prstGeom prst="rect">
            <a:avLst/>
          </a:prstGeom>
          <a:noFill/>
        </p:spPr>
        <p:txBody>
          <a:bodyPr wrap="none" rtlCol="0">
            <a:spAutoFit/>
          </a:bodyPr>
          <a:lstStyle/>
          <a:p>
            <a:r>
              <a:rPr lang="zh-CN" altLang="en-US" b="1" dirty="0" smtClean="0">
                <a:solidFill>
                  <a:schemeClr val="tx1">
                    <a:lumMod val="50000"/>
                    <a:lumOff val="50000"/>
                  </a:schemeClr>
                </a:solidFill>
                <a:latin typeface="仿宋_GB2312" pitchFamily="49" charset="-122"/>
                <a:ea typeface="仿宋_GB2312" pitchFamily="49" charset="-122"/>
              </a:rPr>
              <a:t>青年社交礼仪校本教材</a:t>
            </a:r>
            <a:endParaRPr lang="zh-CN" altLang="en-US" b="1" dirty="0">
              <a:solidFill>
                <a:schemeClr val="tx1">
                  <a:lumMod val="50000"/>
                  <a:lumOff val="50000"/>
                </a:schemeClr>
              </a:solidFill>
              <a:latin typeface="仿宋_GB2312" pitchFamily="49" charset="-122"/>
              <a:ea typeface="仿宋_GB2312" pitchFamily="49"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additive="base">
                                        <p:cTn id="7" dur="500" fill="hold"/>
                                        <p:tgtEl>
                                          <p:spTgt spid="7170"/>
                                        </p:tgtEl>
                                        <p:attrNameLst>
                                          <p:attrName>ppt_x</p:attrName>
                                        </p:attrNameLst>
                                      </p:cBhvr>
                                      <p:tavLst>
                                        <p:tav tm="0">
                                          <p:val>
                                            <p:strVal val="#ppt_x"/>
                                          </p:val>
                                        </p:tav>
                                        <p:tav tm="100000">
                                          <p:val>
                                            <p:strVal val="#ppt_x"/>
                                          </p:val>
                                        </p:tav>
                                      </p:tavLst>
                                    </p:anim>
                                    <p:anim calcmode="lin" valueType="num">
                                      <p:cBhvr additive="base">
                                        <p:cTn id="8" dur="500" fill="hold"/>
                                        <p:tgtEl>
                                          <p:spTgt spid="717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7422" y="214294"/>
            <a:ext cx="3775393" cy="861774"/>
          </a:xfrm>
          <a:prstGeom prst="rect">
            <a:avLst/>
          </a:prstGeom>
          <a:noFill/>
          <a:effectLst/>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nSpc>
                <a:spcPts val="3000"/>
              </a:lnSpc>
            </a:pPr>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三、措施和成效</a:t>
            </a:r>
            <a:endParaRPr lang="en-US" altLang="zh-CN"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endParaRPr>
          </a:p>
          <a:p>
            <a:pPr>
              <a:lnSpc>
                <a:spcPts val="3000"/>
              </a:lnSpc>
            </a:pPr>
            <a:r>
              <a:rPr lang="zh-CN" altLang="en-US" sz="2000" cap="all" dirty="0" smtClean="0">
                <a:solidFill>
                  <a:schemeClr val="accent1"/>
                </a:solidFill>
                <a:effectLst/>
                <a:latin typeface="微软雅黑" panose="020B0503020204020204" pitchFamily="34" charset="-122"/>
                <a:ea typeface="微软雅黑" panose="020B0503020204020204" pitchFamily="34" charset="-122"/>
              </a:rPr>
              <a:t>（三）创新德育为先的育人举措</a:t>
            </a:r>
            <a:endParaRPr lang="zh-CN" altLang="en-US" sz="2000" cap="all" dirty="0">
              <a:solidFill>
                <a:schemeClr val="accent1"/>
              </a:solidFill>
              <a:effectLst/>
              <a:latin typeface="微软雅黑" panose="020B0503020204020204" pitchFamily="34" charset="-122"/>
              <a:ea typeface="微软雅黑" panose="020B0503020204020204" pitchFamily="34" charset="-122"/>
            </a:endParaRPr>
          </a:p>
        </p:txBody>
      </p:sp>
      <p:sp>
        <p:nvSpPr>
          <p:cNvPr id="5" name="TextBox 4"/>
          <p:cNvSpPr txBox="1"/>
          <p:nvPr/>
        </p:nvSpPr>
        <p:spPr>
          <a:xfrm>
            <a:off x="1428728" y="1214426"/>
            <a:ext cx="7215238" cy="830997"/>
          </a:xfrm>
          <a:prstGeom prst="rect">
            <a:avLst/>
          </a:prstGeom>
          <a:noFill/>
        </p:spPr>
        <p:txBody>
          <a:bodyPr wrap="square" rtlCol="0">
            <a:spAutoFit/>
          </a:bodyPr>
          <a:lstStyle/>
          <a:p>
            <a:pPr>
              <a:lnSpc>
                <a:spcPct val="150000"/>
              </a:lnSpc>
            </a:pPr>
            <a:r>
              <a:rPr lang="zh-CN" altLang="en-US" sz="1600" dirty="0" smtClean="0">
                <a:latin typeface="黑体" panose="02010609060101010101" pitchFamily="49" charset="-122"/>
                <a:ea typeface="黑体" panose="02010609060101010101" pitchFamily="49" charset="-122"/>
              </a:rPr>
              <a:t>    学校的省级课题</a:t>
            </a:r>
            <a:r>
              <a:rPr lang="en-US" altLang="zh-CN" sz="1600" dirty="0" smtClean="0">
                <a:latin typeface="黑体" panose="02010609060101010101" pitchFamily="49" charset="-122"/>
                <a:ea typeface="黑体" panose="02010609060101010101" pitchFamily="49" charset="-122"/>
              </a:rPr>
              <a:t>——《</a:t>
            </a:r>
            <a:r>
              <a:rPr lang="zh-CN" altLang="en-US" sz="1600" dirty="0" smtClean="0">
                <a:latin typeface="黑体" panose="02010609060101010101" pitchFamily="49" charset="-122"/>
                <a:ea typeface="黑体" panose="02010609060101010101" pitchFamily="49" charset="-122"/>
              </a:rPr>
              <a:t>面向欠发达地区中职生德育行为的有效教育模式</a:t>
            </a:r>
            <a:r>
              <a:rPr lang="en-US" altLang="zh-CN" sz="1600" dirty="0" smtClean="0">
                <a:latin typeface="黑体" panose="02010609060101010101" pitchFamily="49" charset="-122"/>
                <a:ea typeface="黑体" panose="02010609060101010101" pitchFamily="49" charset="-122"/>
              </a:rPr>
              <a:t>》</a:t>
            </a:r>
            <a:r>
              <a:rPr lang="zh-CN" altLang="en-US" sz="1600" dirty="0" smtClean="0">
                <a:latin typeface="黑体" panose="02010609060101010101" pitchFamily="49" charset="-122"/>
                <a:ea typeface="黑体" panose="02010609060101010101" pitchFamily="49" charset="-122"/>
              </a:rPr>
              <a:t>也获得了专家组的一致好评。</a:t>
            </a:r>
            <a:endParaRPr lang="zh-CN" altLang="en-US" sz="1600" dirty="0" smtClean="0">
              <a:latin typeface="黑体" panose="02010609060101010101" pitchFamily="49" charset="-122"/>
              <a:ea typeface="黑体" panose="02010609060101010101" pitchFamily="49" charset="-122"/>
            </a:endParaRPr>
          </a:p>
        </p:txBody>
      </p:sp>
      <p:sp>
        <p:nvSpPr>
          <p:cNvPr id="7" name="TextBox 6"/>
          <p:cNvSpPr txBox="1"/>
          <p:nvPr/>
        </p:nvSpPr>
        <p:spPr>
          <a:xfrm>
            <a:off x="1928794" y="5143516"/>
            <a:ext cx="6229590" cy="369332"/>
          </a:xfrm>
          <a:prstGeom prst="rect">
            <a:avLst/>
          </a:prstGeom>
          <a:noFill/>
        </p:spPr>
        <p:txBody>
          <a:bodyPr wrap="none" rtlCol="0">
            <a:spAutoFit/>
          </a:bodyPr>
          <a:lstStyle/>
          <a:p>
            <a:r>
              <a:rPr lang="en-US" altLang="zh-CN" b="1" dirty="0" smtClean="0">
                <a:solidFill>
                  <a:schemeClr val="tx1">
                    <a:lumMod val="50000"/>
                    <a:lumOff val="50000"/>
                  </a:schemeClr>
                </a:solidFill>
                <a:latin typeface="仿宋_GB2312" pitchFamily="49" charset="-122"/>
                <a:ea typeface="仿宋_GB2312" pitchFamily="49" charset="-122"/>
              </a:rPr>
              <a:t>《</a:t>
            </a:r>
            <a:r>
              <a:rPr lang="zh-CN" altLang="en-US" b="1" dirty="0" smtClean="0">
                <a:solidFill>
                  <a:schemeClr val="tx1">
                    <a:lumMod val="50000"/>
                    <a:lumOff val="50000"/>
                  </a:schemeClr>
                </a:solidFill>
                <a:latin typeface="仿宋_GB2312" pitchFamily="49" charset="-122"/>
                <a:ea typeface="仿宋_GB2312" pitchFamily="49" charset="-122"/>
              </a:rPr>
              <a:t>面向欠发达地区中职生德育行为的有效教育模式</a:t>
            </a:r>
            <a:r>
              <a:rPr lang="en-US" altLang="zh-CN" b="1" dirty="0" smtClean="0">
                <a:solidFill>
                  <a:schemeClr val="tx1">
                    <a:lumMod val="50000"/>
                    <a:lumOff val="50000"/>
                  </a:schemeClr>
                </a:solidFill>
                <a:latin typeface="仿宋_GB2312" pitchFamily="49" charset="-122"/>
                <a:ea typeface="仿宋_GB2312" pitchFamily="49" charset="-122"/>
              </a:rPr>
              <a:t>》</a:t>
            </a:r>
            <a:r>
              <a:rPr lang="zh-CN" altLang="en-US" b="1" dirty="0" smtClean="0">
                <a:solidFill>
                  <a:schemeClr val="tx1">
                    <a:lumMod val="50000"/>
                    <a:lumOff val="50000"/>
                  </a:schemeClr>
                </a:solidFill>
                <a:latin typeface="仿宋_GB2312" pitchFamily="49" charset="-122"/>
                <a:ea typeface="仿宋_GB2312" pitchFamily="49" charset="-122"/>
              </a:rPr>
              <a:t>开题会</a:t>
            </a:r>
            <a:endParaRPr lang="zh-CN" altLang="en-US" b="1" dirty="0">
              <a:solidFill>
                <a:schemeClr val="tx1">
                  <a:lumMod val="50000"/>
                  <a:lumOff val="50000"/>
                </a:schemeClr>
              </a:solidFill>
              <a:latin typeface="仿宋_GB2312" pitchFamily="49" charset="-122"/>
              <a:ea typeface="仿宋_GB2312" pitchFamily="49" charset="-122"/>
            </a:endParaRPr>
          </a:p>
        </p:txBody>
      </p:sp>
      <p:pic>
        <p:nvPicPr>
          <p:cNvPr id="1026" name="Picture 2" descr="DSC09468"/>
          <p:cNvPicPr>
            <a:picLocks noChangeAspect="1" noChangeArrowheads="1"/>
          </p:cNvPicPr>
          <p:nvPr/>
        </p:nvPicPr>
        <p:blipFill>
          <a:blip r:embed="rId1" cstate="print"/>
          <a:srcRect/>
          <a:stretch>
            <a:fillRect/>
          </a:stretch>
        </p:blipFill>
        <p:spPr bwMode="auto">
          <a:xfrm>
            <a:off x="2500298" y="2000244"/>
            <a:ext cx="5072098" cy="3104293"/>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7422" y="214294"/>
            <a:ext cx="3775393" cy="861774"/>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nSpc>
                <a:spcPts val="3000"/>
              </a:lnSpc>
            </a:pPr>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三、措施和成效</a:t>
            </a:r>
            <a:endParaRPr lang="en-US" altLang="zh-CN"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endParaRPr>
          </a:p>
          <a:p>
            <a:pPr>
              <a:lnSpc>
                <a:spcPts val="3000"/>
              </a:lnSpc>
            </a:pPr>
            <a:r>
              <a:rPr lang="zh-CN" altLang="en-US" sz="2000" cap="all" dirty="0" smtClean="0">
                <a:solidFill>
                  <a:schemeClr val="accent1"/>
                </a:solidFill>
                <a:effectLst/>
                <a:latin typeface="微软雅黑" panose="020B0503020204020204" pitchFamily="34" charset="-122"/>
                <a:ea typeface="微软雅黑" panose="020B0503020204020204" pitchFamily="34" charset="-122"/>
              </a:rPr>
              <a:t>（三）创新德育为先的育人举措</a:t>
            </a:r>
            <a:endParaRPr lang="zh-CN" altLang="en-US" sz="2000" cap="all" dirty="0" smtClean="0">
              <a:solidFill>
                <a:schemeClr val="accent1"/>
              </a:solidFill>
              <a:effectLst/>
              <a:latin typeface="微软雅黑" panose="020B0503020204020204" pitchFamily="34" charset="-122"/>
              <a:ea typeface="微软雅黑" panose="020B0503020204020204" pitchFamily="34" charset="-122"/>
            </a:endParaRPr>
          </a:p>
        </p:txBody>
      </p:sp>
      <p:sp>
        <p:nvSpPr>
          <p:cNvPr id="11" name="矩形 10"/>
          <p:cNvSpPr/>
          <p:nvPr/>
        </p:nvSpPr>
        <p:spPr>
          <a:xfrm>
            <a:off x="1643042" y="2643186"/>
            <a:ext cx="6678431" cy="523220"/>
          </a:xfrm>
          <a:prstGeom prst="rect">
            <a:avLst/>
          </a:prstGeom>
          <a:noFill/>
        </p:spPr>
        <p:txBody>
          <a:bodyPr wrap="none" lIns="91440" tIns="45720" rIns="91440" bIns="45720">
            <a:spAutoFit/>
          </a:bodyPr>
          <a:lstStyle/>
          <a:p>
            <a:pPr algn="ctr"/>
            <a:r>
              <a:rPr lang="en-US" altLang="zh-CN"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rPr>
              <a:t>2.</a:t>
            </a:r>
            <a:r>
              <a:rPr lang="zh-CN" alt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rPr>
              <a:t>注重培养学生的自我管理自我完善能力</a:t>
            </a:r>
            <a:endParaRPr lang="zh-CN" alt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7422" y="214294"/>
            <a:ext cx="3775393" cy="861774"/>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nSpc>
                <a:spcPts val="3000"/>
              </a:lnSpc>
            </a:pPr>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三、措施和成效</a:t>
            </a:r>
            <a:endParaRPr lang="en-US" altLang="zh-CN"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endParaRPr>
          </a:p>
          <a:p>
            <a:pPr>
              <a:lnSpc>
                <a:spcPts val="3000"/>
              </a:lnSpc>
            </a:pPr>
            <a:r>
              <a:rPr lang="zh-CN" altLang="en-US" sz="2000" cap="all" dirty="0" smtClean="0">
                <a:solidFill>
                  <a:schemeClr val="accent1"/>
                </a:solidFill>
                <a:effectLst/>
                <a:latin typeface="微软雅黑" panose="020B0503020204020204" pitchFamily="34" charset="-122"/>
                <a:ea typeface="微软雅黑" panose="020B0503020204020204" pitchFamily="34" charset="-122"/>
              </a:rPr>
              <a:t>（三）创新德育为先的育人举措</a:t>
            </a:r>
            <a:endParaRPr lang="zh-CN" altLang="en-US" sz="2000" cap="all" dirty="0">
              <a:solidFill>
                <a:schemeClr val="accent1"/>
              </a:solidFill>
              <a:effectLst/>
              <a:latin typeface="微软雅黑" panose="020B0503020204020204" pitchFamily="34" charset="-122"/>
              <a:ea typeface="微软雅黑" panose="020B0503020204020204" pitchFamily="34" charset="-122"/>
            </a:endParaRPr>
          </a:p>
        </p:txBody>
      </p:sp>
      <p:sp>
        <p:nvSpPr>
          <p:cNvPr id="5" name="TextBox 4"/>
          <p:cNvSpPr txBox="1"/>
          <p:nvPr/>
        </p:nvSpPr>
        <p:spPr>
          <a:xfrm>
            <a:off x="1428728" y="1214426"/>
            <a:ext cx="2714644" cy="3831818"/>
          </a:xfrm>
          <a:prstGeom prst="rect">
            <a:avLst/>
          </a:prstGeom>
          <a:noFill/>
        </p:spPr>
        <p:txBody>
          <a:bodyPr wrap="square" rtlCol="0">
            <a:spAutoFit/>
          </a:bodyPr>
          <a:lstStyle/>
          <a:p>
            <a:pPr>
              <a:lnSpc>
                <a:spcPct val="150000"/>
              </a:lnSpc>
            </a:pPr>
            <a:r>
              <a:rPr lang="zh-CN" altLang="en-US" dirty="0" smtClean="0">
                <a:latin typeface="黑体" panose="02010609060101010101" pitchFamily="49" charset="-122"/>
                <a:ea typeface="黑体" panose="02010609060101010101" pitchFamily="49" charset="-122"/>
              </a:rPr>
              <a:t>    建立完善了学生会宿舍自我管理委员会及文学社、舞蹈社、摄影社、武术社等各种社团和兴趣小组，大力鼓励学生对宿舍、班级、卫生、纪律的自我管理，让学生在参与管理过程中达到了自我教育和自我提升的目的。</a:t>
            </a:r>
            <a:endParaRPr lang="zh-CN" altLang="en-US" dirty="0" smtClean="0">
              <a:latin typeface="黑体" panose="02010609060101010101" pitchFamily="49" charset="-122"/>
              <a:ea typeface="黑体" panose="02010609060101010101" pitchFamily="49" charset="-122"/>
            </a:endParaRPr>
          </a:p>
        </p:txBody>
      </p:sp>
      <p:pic>
        <p:nvPicPr>
          <p:cNvPr id="8194" name="Picture 2" descr="C:\Users\ALEX\Desktop\2016德育PPT\宿管会.jpg"/>
          <p:cNvPicPr>
            <a:picLocks noChangeAspect="1" noChangeArrowheads="1"/>
          </p:cNvPicPr>
          <p:nvPr/>
        </p:nvPicPr>
        <p:blipFill>
          <a:blip r:embed="rId1"/>
          <a:srcRect/>
          <a:stretch>
            <a:fillRect/>
          </a:stretch>
        </p:blipFill>
        <p:spPr bwMode="auto">
          <a:xfrm>
            <a:off x="4286248" y="1428740"/>
            <a:ext cx="4488760" cy="3363941"/>
          </a:xfrm>
          <a:prstGeom prst="rect">
            <a:avLst/>
          </a:prstGeom>
          <a:ln>
            <a:noFill/>
          </a:ln>
          <a:effectLst>
            <a:outerShdw blurRad="190500" algn="tl" rotWithShape="0">
              <a:srgbClr val="000000">
                <a:alpha val="70000"/>
              </a:srgbClr>
            </a:outerShdw>
          </a:effectLst>
        </p:spPr>
      </p:pic>
      <p:sp>
        <p:nvSpPr>
          <p:cNvPr id="8" name="TextBox 7"/>
          <p:cNvSpPr txBox="1"/>
          <p:nvPr/>
        </p:nvSpPr>
        <p:spPr>
          <a:xfrm>
            <a:off x="4929190" y="4786326"/>
            <a:ext cx="3206327" cy="369332"/>
          </a:xfrm>
          <a:prstGeom prst="rect">
            <a:avLst/>
          </a:prstGeom>
          <a:noFill/>
        </p:spPr>
        <p:txBody>
          <a:bodyPr wrap="none" rtlCol="0">
            <a:spAutoFit/>
          </a:bodyPr>
          <a:lstStyle/>
          <a:p>
            <a:r>
              <a:rPr lang="zh-CN" altLang="en-US" b="1" dirty="0" smtClean="0">
                <a:solidFill>
                  <a:schemeClr val="tx1">
                    <a:lumMod val="50000"/>
                    <a:lumOff val="50000"/>
                  </a:schemeClr>
                </a:solidFill>
                <a:latin typeface="仿宋_GB2312" pitchFamily="49" charset="-122"/>
                <a:ea typeface="仿宋_GB2312" pitchFamily="49" charset="-122"/>
              </a:rPr>
              <a:t>我校宿管会成员社团活动合影</a:t>
            </a:r>
            <a:endParaRPr lang="zh-CN" altLang="en-US" b="1" dirty="0">
              <a:solidFill>
                <a:schemeClr val="tx1">
                  <a:lumMod val="50000"/>
                  <a:lumOff val="50000"/>
                </a:schemeClr>
              </a:solidFill>
              <a:latin typeface="仿宋_GB2312" pitchFamily="49" charset="-122"/>
              <a:ea typeface="仿宋_GB2312" pitchFamily="49"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7422" y="214294"/>
            <a:ext cx="3775393" cy="861774"/>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nSpc>
                <a:spcPts val="3000"/>
              </a:lnSpc>
            </a:pPr>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三、措施和成效</a:t>
            </a:r>
            <a:endParaRPr lang="en-US" altLang="zh-CN"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endParaRPr>
          </a:p>
          <a:p>
            <a:pPr>
              <a:lnSpc>
                <a:spcPts val="3000"/>
              </a:lnSpc>
            </a:pPr>
            <a:r>
              <a:rPr lang="zh-CN" altLang="en-US" sz="2000" cap="all" dirty="0" smtClean="0">
                <a:solidFill>
                  <a:schemeClr val="accent1"/>
                </a:solidFill>
                <a:effectLst/>
                <a:latin typeface="微软雅黑" panose="020B0503020204020204" pitchFamily="34" charset="-122"/>
                <a:ea typeface="微软雅黑" panose="020B0503020204020204" pitchFamily="34" charset="-122"/>
              </a:rPr>
              <a:t>（三）创新德育为先的育人举措</a:t>
            </a:r>
            <a:endParaRPr lang="zh-CN" altLang="en-US" sz="2000" cap="all" dirty="0" smtClean="0">
              <a:solidFill>
                <a:schemeClr val="accent1"/>
              </a:solidFill>
              <a:effectLst/>
              <a:latin typeface="微软雅黑" panose="020B0503020204020204" pitchFamily="34" charset="-122"/>
              <a:ea typeface="微软雅黑" panose="020B0503020204020204" pitchFamily="34" charset="-122"/>
            </a:endParaRPr>
          </a:p>
        </p:txBody>
      </p:sp>
      <p:sp>
        <p:nvSpPr>
          <p:cNvPr id="11" name="矩形 10"/>
          <p:cNvSpPr/>
          <p:nvPr/>
        </p:nvSpPr>
        <p:spPr>
          <a:xfrm>
            <a:off x="2452112" y="2643186"/>
            <a:ext cx="4474845" cy="518160"/>
          </a:xfrm>
          <a:prstGeom prst="rect">
            <a:avLst/>
          </a:prstGeom>
          <a:noFill/>
        </p:spPr>
        <p:txBody>
          <a:bodyPr wrap="none" lIns="91440" tIns="45720" rIns="91440" bIns="45720">
            <a:spAutoFit/>
          </a:bodyPr>
          <a:lstStyle/>
          <a:p>
            <a:pPr algn="ctr"/>
            <a:r>
              <a:rPr lang="en-US" altLang="zh-CN"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rPr>
              <a:t>3.</a:t>
            </a:r>
            <a:r>
              <a:rPr lang="zh-CN" alt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rPr>
              <a:t>学生德育的精细量化考核</a:t>
            </a:r>
            <a:endParaRPr lang="zh-CN" alt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7422" y="214294"/>
            <a:ext cx="3775393" cy="861774"/>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nSpc>
                <a:spcPts val="3000"/>
              </a:lnSpc>
            </a:pPr>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三、措施和成效</a:t>
            </a:r>
            <a:endParaRPr lang="en-US" altLang="zh-CN"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endParaRPr>
          </a:p>
          <a:p>
            <a:pPr>
              <a:lnSpc>
                <a:spcPts val="3000"/>
              </a:lnSpc>
            </a:pPr>
            <a:r>
              <a:rPr lang="zh-CN" altLang="en-US" sz="2000" cap="all" dirty="0" smtClean="0">
                <a:solidFill>
                  <a:schemeClr val="accent1"/>
                </a:solidFill>
                <a:effectLst/>
                <a:latin typeface="微软雅黑" panose="020B0503020204020204" pitchFamily="34" charset="-122"/>
                <a:ea typeface="微软雅黑" panose="020B0503020204020204" pitchFamily="34" charset="-122"/>
              </a:rPr>
              <a:t>（三）创新德育为先的育人举措</a:t>
            </a:r>
            <a:endParaRPr lang="zh-CN" altLang="en-US" sz="2000" cap="all" dirty="0">
              <a:solidFill>
                <a:schemeClr val="accent1"/>
              </a:solidFill>
              <a:effectLst/>
              <a:latin typeface="微软雅黑" panose="020B0503020204020204" pitchFamily="34" charset="-122"/>
              <a:ea typeface="微软雅黑" panose="020B0503020204020204" pitchFamily="34" charset="-122"/>
            </a:endParaRPr>
          </a:p>
        </p:txBody>
      </p:sp>
      <p:sp>
        <p:nvSpPr>
          <p:cNvPr id="5" name="TextBox 4"/>
          <p:cNvSpPr txBox="1"/>
          <p:nvPr/>
        </p:nvSpPr>
        <p:spPr>
          <a:xfrm>
            <a:off x="1428728" y="1214426"/>
            <a:ext cx="7215238" cy="2834640"/>
          </a:xfrm>
          <a:prstGeom prst="rect">
            <a:avLst/>
          </a:prstGeom>
          <a:noFill/>
        </p:spPr>
        <p:txBody>
          <a:bodyPr wrap="square" rtlCol="0">
            <a:spAutoFit/>
          </a:bodyPr>
          <a:lstStyle/>
          <a:p>
            <a:pPr>
              <a:lnSpc>
                <a:spcPct val="150000"/>
              </a:lnSpc>
            </a:pPr>
            <a:r>
              <a:rPr lang="zh-CN" altLang="en-US" sz="2000" dirty="0" smtClean="0">
                <a:latin typeface="黑体" panose="02010609060101010101" pitchFamily="49" charset="-122"/>
                <a:ea typeface="黑体" panose="02010609060101010101" pitchFamily="49" charset="-122"/>
              </a:rPr>
              <a:t>    我校德育实行“氛围熏陶引导”和“纪律约束教育”并举的方针。从教室到宿舍，从班级到个人，学校都制定了对应的德育精细量化考核制度和明确的奖惩措施。这一系列的精细量化考核既规范了学生的行为、明确了学生的任务，给学生立了一竿德育的标尺，也让学生看到了个人与个人、班级与班级、宿舍与宿舍之间的差距，激励了学生的进取心。</a:t>
            </a:r>
            <a:endParaRPr lang="zh-CN" altLang="en-US" sz="2000" dirty="0" smtClean="0">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7422" y="214294"/>
            <a:ext cx="2350323" cy="46166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四、设想和建议</a:t>
            </a:r>
            <a:endParaRPr lang="zh-CN" altLang="en-US" sz="2000" cap="all" dirty="0">
              <a:solidFill>
                <a:schemeClr val="accent1"/>
              </a:solidFill>
              <a:effectLst>
                <a:reflection blurRad="10000" stA="55000" endPos="48000" dist="500" dir="5400000" sy="-100000" algn="bl" rotWithShape="0"/>
              </a:effectLst>
              <a:latin typeface="微软雅黑" panose="020B0503020204020204" pitchFamily="34" charset="-122"/>
              <a:ea typeface="微软雅黑" panose="020B0503020204020204" pitchFamily="34" charset="-122"/>
            </a:endParaRPr>
          </a:p>
        </p:txBody>
      </p:sp>
      <p:sp>
        <p:nvSpPr>
          <p:cNvPr id="6" name="矩形 5"/>
          <p:cNvSpPr/>
          <p:nvPr/>
        </p:nvSpPr>
        <p:spPr>
          <a:xfrm>
            <a:off x="3857620" y="2643186"/>
            <a:ext cx="1808508" cy="523220"/>
          </a:xfrm>
          <a:prstGeom prst="rect">
            <a:avLst/>
          </a:prstGeom>
          <a:noFill/>
        </p:spPr>
        <p:txBody>
          <a:bodyPr wrap="none" lIns="91440" tIns="45720" rIns="91440" bIns="45720">
            <a:spAutoFit/>
          </a:bodyPr>
          <a:lstStyle/>
          <a:p>
            <a:pPr algn="ctr"/>
            <a:r>
              <a:rPr lang="zh-CN" alt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rPr>
              <a:t>（</a:t>
            </a:r>
            <a:r>
              <a:rPr lang="en-US" altLang="zh-CN"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rPr>
              <a:t>1</a:t>
            </a:r>
            <a:r>
              <a:rPr lang="zh-CN" alt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rPr>
              <a:t>）设想</a:t>
            </a:r>
            <a:endParaRPr lang="zh-CN" alt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7422" y="214294"/>
            <a:ext cx="2350323" cy="46166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四、设想和建议</a:t>
            </a:r>
            <a:endParaRPr lang="zh-CN" altLang="en-US" sz="2000" cap="all" dirty="0">
              <a:solidFill>
                <a:schemeClr val="accent1"/>
              </a:solidFill>
              <a:effectLst>
                <a:reflection blurRad="10000" stA="55000" endPos="48000" dist="500" dir="5400000" sy="-100000" algn="bl" rotWithShape="0"/>
              </a:effectLst>
              <a:latin typeface="微软雅黑" panose="020B0503020204020204" pitchFamily="34" charset="-122"/>
              <a:ea typeface="微软雅黑" panose="020B0503020204020204" pitchFamily="34" charset="-122"/>
            </a:endParaRPr>
          </a:p>
        </p:txBody>
      </p:sp>
      <p:sp>
        <p:nvSpPr>
          <p:cNvPr id="5" name="TextBox 4"/>
          <p:cNvSpPr txBox="1"/>
          <p:nvPr/>
        </p:nvSpPr>
        <p:spPr>
          <a:xfrm>
            <a:off x="1428728" y="1214426"/>
            <a:ext cx="7215238" cy="2834640"/>
          </a:xfrm>
          <a:prstGeom prst="rect">
            <a:avLst/>
          </a:prstGeom>
          <a:noFill/>
        </p:spPr>
        <p:txBody>
          <a:bodyPr wrap="square" rtlCol="0">
            <a:spAutoFit/>
          </a:bodyPr>
          <a:lstStyle/>
          <a:p>
            <a:pPr>
              <a:lnSpc>
                <a:spcPct val="150000"/>
              </a:lnSpc>
            </a:pPr>
            <a:r>
              <a:rPr lang="zh-CN" altLang="en-US" sz="2000" dirty="0" smtClean="0">
                <a:latin typeface="黑体" panose="02010609060101010101" pitchFamily="49" charset="-122"/>
                <a:ea typeface="黑体" panose="02010609060101010101" pitchFamily="49" charset="-122"/>
              </a:rPr>
              <a:t>    第一，将德育更好地融合到特色校园文化建设中。校园文化建设是德育的有效途径，德育工作不是一项生搬硬灌的口号式教条教育。下一步，我校将把德育工作更好地融合到学校的特色文化建设中，以“动”“静”结合的校园文化形式，多方位、多角度、多渠道进行潜移默化式的德育，让德育春风化雨，水到渠成。</a:t>
            </a:r>
            <a:endParaRPr lang="zh-CN" altLang="en-US" sz="2000" dirty="0" smtClean="0">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357290" y="785798"/>
            <a:ext cx="7429552" cy="943528"/>
          </a:xfrm>
          <a:prstGeom prst="rect">
            <a:avLst/>
          </a:prstGeom>
          <a:noFill/>
        </p:spPr>
        <p:txBody>
          <a:bodyPr wrap="square" rtlCol="0">
            <a:spAutoFit/>
          </a:bodyPr>
          <a:lstStyle/>
          <a:p>
            <a:pPr>
              <a:lnSpc>
                <a:spcPct val="150000"/>
              </a:lnSpc>
            </a:pPr>
            <a:r>
              <a:rPr lang="zh-CN" altLang="en-US" sz="2000" dirty="0" smtClean="0">
                <a:latin typeface="黑体" panose="02010609060101010101" pitchFamily="49" charset="-122"/>
                <a:ea typeface="黑体" panose="02010609060101010101" pitchFamily="49" charset="-122"/>
              </a:rPr>
              <a:t>    茂名市第二职业技术学校，座落在茂名市区，交通便利，环景优美，设备齐全。</a:t>
            </a:r>
            <a:endParaRPr lang="zh-CN" altLang="en-US" sz="2000" dirty="0" smtClean="0">
              <a:latin typeface="黑体" panose="02010609060101010101" pitchFamily="49" charset="-122"/>
              <a:ea typeface="黑体" panose="02010609060101010101" pitchFamily="49" charset="-122"/>
            </a:endParaRPr>
          </a:p>
        </p:txBody>
      </p:sp>
      <p:sp>
        <p:nvSpPr>
          <p:cNvPr id="2" name="TextBox 1"/>
          <p:cNvSpPr txBox="1"/>
          <p:nvPr/>
        </p:nvSpPr>
        <p:spPr>
          <a:xfrm>
            <a:off x="2357422" y="214294"/>
            <a:ext cx="2969083" cy="46166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一、学校概况与特色</a:t>
            </a:r>
            <a:endPar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endParaRPr>
          </a:p>
        </p:txBody>
      </p:sp>
      <p:pic>
        <p:nvPicPr>
          <p:cNvPr id="1026" name="Picture 2" descr="K:\市二职外景2\学校全景-1.jpg"/>
          <p:cNvPicPr>
            <a:picLocks noChangeAspect="1" noChangeArrowheads="1"/>
          </p:cNvPicPr>
          <p:nvPr/>
        </p:nvPicPr>
        <p:blipFill>
          <a:blip r:embed="rId1" cstate="print"/>
          <a:srcRect l="12804"/>
          <a:stretch>
            <a:fillRect/>
          </a:stretch>
        </p:blipFill>
        <p:spPr bwMode="auto">
          <a:xfrm>
            <a:off x="1285852" y="2285996"/>
            <a:ext cx="7297646" cy="2397556"/>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7422" y="214294"/>
            <a:ext cx="2350323" cy="46166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四、设想和建议</a:t>
            </a:r>
            <a:endParaRPr lang="zh-CN" altLang="en-US" sz="2000" cap="all" dirty="0">
              <a:solidFill>
                <a:schemeClr val="accent1"/>
              </a:solidFill>
              <a:effectLst>
                <a:reflection blurRad="10000" stA="55000" endPos="48000" dist="500" dir="5400000" sy="-100000" algn="bl" rotWithShape="0"/>
              </a:effectLst>
              <a:latin typeface="微软雅黑" panose="020B0503020204020204" pitchFamily="34" charset="-122"/>
              <a:ea typeface="微软雅黑" panose="020B0503020204020204" pitchFamily="34" charset="-122"/>
            </a:endParaRPr>
          </a:p>
        </p:txBody>
      </p:sp>
      <p:sp>
        <p:nvSpPr>
          <p:cNvPr id="5" name="TextBox 4"/>
          <p:cNvSpPr txBox="1"/>
          <p:nvPr/>
        </p:nvSpPr>
        <p:spPr>
          <a:xfrm>
            <a:off x="1428728" y="1214426"/>
            <a:ext cx="7215238" cy="1866858"/>
          </a:xfrm>
          <a:prstGeom prst="rect">
            <a:avLst/>
          </a:prstGeom>
          <a:noFill/>
        </p:spPr>
        <p:txBody>
          <a:bodyPr wrap="square" rtlCol="0">
            <a:spAutoFit/>
          </a:bodyPr>
          <a:lstStyle/>
          <a:p>
            <a:pPr>
              <a:lnSpc>
                <a:spcPct val="150000"/>
              </a:lnSpc>
            </a:pPr>
            <a:r>
              <a:rPr lang="zh-CN" altLang="en-US" sz="2000" dirty="0" smtClean="0">
                <a:latin typeface="黑体" panose="02010609060101010101" pitchFamily="49" charset="-122"/>
                <a:ea typeface="黑体" panose="02010609060101010101" pitchFamily="49" charset="-122"/>
              </a:rPr>
              <a:t>    第二，将良性竞争机制引入到班主任队伍建设和班级建设当中。“好风凭借力，送我上青云。”乘着职称改革这股东风，在班主任队伍中形成一股良性的竞争机制，从“要我当”变成“我要当”，形成班级与班级之间的良性竞争。</a:t>
            </a:r>
            <a:endParaRPr lang="zh-CN" altLang="en-US" sz="2000" dirty="0" smtClean="0">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7422" y="214294"/>
            <a:ext cx="2350323" cy="46166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四、设想和建议</a:t>
            </a:r>
            <a:endParaRPr lang="zh-CN" altLang="en-US" sz="2000" cap="all" dirty="0">
              <a:solidFill>
                <a:schemeClr val="accent1"/>
              </a:solidFill>
              <a:effectLst>
                <a:reflection blurRad="10000" stA="55000" endPos="48000" dist="500" dir="5400000" sy="-100000" algn="bl" rotWithShape="0"/>
              </a:effectLst>
              <a:latin typeface="微软雅黑" panose="020B0503020204020204" pitchFamily="34" charset="-122"/>
              <a:ea typeface="微软雅黑" panose="020B0503020204020204" pitchFamily="34" charset="-122"/>
            </a:endParaRPr>
          </a:p>
        </p:txBody>
      </p:sp>
      <p:sp>
        <p:nvSpPr>
          <p:cNvPr id="6" name="矩形 5"/>
          <p:cNvSpPr/>
          <p:nvPr/>
        </p:nvSpPr>
        <p:spPr>
          <a:xfrm>
            <a:off x="3857620" y="2643186"/>
            <a:ext cx="1808508" cy="523220"/>
          </a:xfrm>
          <a:prstGeom prst="rect">
            <a:avLst/>
          </a:prstGeom>
          <a:noFill/>
        </p:spPr>
        <p:txBody>
          <a:bodyPr wrap="none" lIns="91440" tIns="45720" rIns="91440" bIns="45720">
            <a:spAutoFit/>
          </a:bodyPr>
          <a:lstStyle/>
          <a:p>
            <a:pPr algn="ctr"/>
            <a:r>
              <a:rPr lang="zh-CN" alt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rPr>
              <a:t>（</a:t>
            </a:r>
            <a:r>
              <a:rPr lang="en-US" altLang="zh-CN"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rPr>
              <a:t>2</a:t>
            </a:r>
            <a:r>
              <a:rPr lang="zh-CN" alt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rPr>
              <a:t>）建议</a:t>
            </a:r>
            <a:endParaRPr lang="zh-CN" alt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黑体" panose="02010609060101010101" pitchFamily="49" charset="-122"/>
              <a:ea typeface="黑体" panose="02010609060101010101" pitchFamily="49" charset="-122"/>
            </a:endParaRP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7422" y="214294"/>
            <a:ext cx="2350323" cy="46166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四、设想和建议</a:t>
            </a:r>
            <a:endParaRPr lang="zh-CN" altLang="en-US" sz="2000" cap="all" dirty="0">
              <a:solidFill>
                <a:schemeClr val="accent1"/>
              </a:solidFill>
              <a:effectLst>
                <a:reflection blurRad="10000" stA="55000" endPos="48000" dist="500" dir="5400000" sy="-100000" algn="bl" rotWithShape="0"/>
              </a:effectLst>
              <a:latin typeface="微软雅黑" panose="020B0503020204020204" pitchFamily="34" charset="-122"/>
              <a:ea typeface="微软雅黑" panose="020B0503020204020204" pitchFamily="34" charset="-122"/>
            </a:endParaRPr>
          </a:p>
        </p:txBody>
      </p:sp>
      <p:graphicFrame>
        <p:nvGraphicFramePr>
          <p:cNvPr id="6" name="图示 5"/>
          <p:cNvGraphicFramePr/>
          <p:nvPr/>
        </p:nvGraphicFramePr>
        <p:xfrm>
          <a:off x="1643042" y="1857368"/>
          <a:ext cx="6572296" cy="2643206"/>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14744" y="285732"/>
            <a:ext cx="2954655" cy="1107996"/>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zh-CN" altLang="en-US" sz="6600" b="1" cap="all" spc="600"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ea"/>
              </a:rPr>
              <a:t>谢谢！</a:t>
            </a:r>
            <a:endParaRPr lang="zh-CN" altLang="en-US" sz="6600" b="1" cap="all" spc="600" dirty="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mn-ea"/>
            </a:endParaRPr>
          </a:p>
        </p:txBody>
      </p:sp>
      <p:pic>
        <p:nvPicPr>
          <p:cNvPr id="5" name="图片 4" descr="茂名二职--二维码.jpg"/>
          <p:cNvPicPr>
            <a:picLocks noChangeAspect="1"/>
          </p:cNvPicPr>
          <p:nvPr/>
        </p:nvPicPr>
        <p:blipFill>
          <a:blip r:embed="rId1" cstate="print"/>
          <a:stretch>
            <a:fillRect/>
          </a:stretch>
        </p:blipFill>
        <p:spPr>
          <a:xfrm>
            <a:off x="3286116" y="1857368"/>
            <a:ext cx="3286148" cy="3286148"/>
          </a:xfrm>
          <a:prstGeom prst="rect">
            <a:avLst/>
          </a:prstGeom>
          <a:ln>
            <a:noFill/>
          </a:ln>
          <a:effectLst>
            <a:outerShdw blurRad="190500" algn="tl" rotWithShape="0">
              <a:srgbClr val="000000">
                <a:alpha val="70000"/>
              </a:srgbClr>
            </a:outerShdw>
          </a:effectLst>
        </p:spPr>
      </p:pic>
      <p:sp>
        <p:nvSpPr>
          <p:cNvPr id="6" name="TextBox 5"/>
          <p:cNvSpPr txBox="1"/>
          <p:nvPr/>
        </p:nvSpPr>
        <p:spPr>
          <a:xfrm>
            <a:off x="2786050" y="5143516"/>
            <a:ext cx="4368504" cy="369332"/>
          </a:xfrm>
          <a:prstGeom prst="rect">
            <a:avLst/>
          </a:prstGeom>
          <a:noFill/>
        </p:spPr>
        <p:txBody>
          <a:bodyPr wrap="none" rtlCol="0">
            <a:spAutoFit/>
          </a:bodyPr>
          <a:lstStyle/>
          <a:p>
            <a:r>
              <a:rPr lang="zh-CN" altLang="en-US" b="1" dirty="0" smtClean="0">
                <a:solidFill>
                  <a:schemeClr val="tx1">
                    <a:lumMod val="50000"/>
                    <a:lumOff val="50000"/>
                  </a:schemeClr>
                </a:solidFill>
                <a:latin typeface="仿宋_GB2312" pitchFamily="49" charset="-122"/>
                <a:ea typeface="仿宋_GB2312" pitchFamily="49" charset="-122"/>
              </a:rPr>
              <a:t>微信“扫一扫”关注茂名二职微信公众号</a:t>
            </a:r>
            <a:endParaRPr lang="zh-CN" altLang="en-US" b="1" dirty="0">
              <a:solidFill>
                <a:schemeClr val="tx1">
                  <a:lumMod val="50000"/>
                  <a:lumOff val="50000"/>
                </a:schemeClr>
              </a:solidFill>
              <a:latin typeface="仿宋_GB2312" pitchFamily="49" charset="-122"/>
              <a:ea typeface="仿宋_GB2312" pitchFamily="49" charset="-122"/>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p:cNvSpPr txBox="1"/>
          <p:nvPr/>
        </p:nvSpPr>
        <p:spPr>
          <a:xfrm>
            <a:off x="1357290" y="785798"/>
            <a:ext cx="7429552" cy="1477328"/>
          </a:xfrm>
          <a:prstGeom prst="rect">
            <a:avLst/>
          </a:prstGeom>
          <a:noFill/>
        </p:spPr>
        <p:txBody>
          <a:bodyPr wrap="square" rtlCol="0">
            <a:spAutoFit/>
          </a:bodyPr>
          <a:lstStyle/>
          <a:p>
            <a:pPr>
              <a:lnSpc>
                <a:spcPct val="150000"/>
              </a:lnSpc>
            </a:pPr>
            <a:r>
              <a:rPr lang="zh-CN" altLang="en-US" sz="2000" dirty="0" smtClean="0">
                <a:latin typeface="黑体" panose="02010609060101010101" pitchFamily="49" charset="-122"/>
                <a:ea typeface="黑体" panose="02010609060101010101" pitchFamily="49" charset="-122"/>
              </a:rPr>
              <a:t>    校园占地面积</a:t>
            </a:r>
            <a:r>
              <a:rPr lang="en-US" altLang="zh-CN" sz="2000" dirty="0" smtClean="0">
                <a:latin typeface="黑体" panose="02010609060101010101" pitchFamily="49" charset="-122"/>
                <a:ea typeface="黑体" panose="02010609060101010101" pitchFamily="49" charset="-122"/>
              </a:rPr>
              <a:t>100</a:t>
            </a:r>
            <a:r>
              <a:rPr lang="zh-CN" altLang="en-US" sz="2000" dirty="0" smtClean="0">
                <a:latin typeface="黑体" panose="02010609060101010101" pitchFamily="49" charset="-122"/>
                <a:ea typeface="黑体" panose="02010609060101010101" pitchFamily="49" charset="-122"/>
              </a:rPr>
              <a:t>多亩，建筑面积</a:t>
            </a:r>
            <a:r>
              <a:rPr lang="en-US" altLang="zh-CN" sz="2000" dirty="0" smtClean="0">
                <a:latin typeface="黑体" panose="02010609060101010101" pitchFamily="49" charset="-122"/>
                <a:ea typeface="黑体" panose="02010609060101010101" pitchFamily="49" charset="-122"/>
              </a:rPr>
              <a:t>41090</a:t>
            </a:r>
            <a:r>
              <a:rPr lang="zh-CN" altLang="en-US" sz="2000" dirty="0" smtClean="0">
                <a:latin typeface="黑体" panose="02010609060101010101" pitchFamily="49" charset="-122"/>
                <a:ea typeface="黑体" panose="02010609060101010101" pitchFamily="49" charset="-122"/>
              </a:rPr>
              <a:t>多平方米，实训面积约</a:t>
            </a:r>
            <a:r>
              <a:rPr lang="en-US" altLang="zh-CN" sz="2000" dirty="0" smtClean="0">
                <a:latin typeface="黑体" panose="02010609060101010101" pitchFamily="49" charset="-122"/>
                <a:ea typeface="黑体" panose="02010609060101010101" pitchFamily="49" charset="-122"/>
              </a:rPr>
              <a:t>17500</a:t>
            </a:r>
            <a:r>
              <a:rPr lang="zh-CN" altLang="en-US" sz="2000" dirty="0" smtClean="0">
                <a:latin typeface="黑体" panose="02010609060101010101" pitchFamily="49" charset="-122"/>
                <a:ea typeface="黑体" panose="02010609060101010101" pitchFamily="49" charset="-122"/>
              </a:rPr>
              <a:t>多平方米，现有专任教师</a:t>
            </a:r>
            <a:r>
              <a:rPr lang="en-US" altLang="zh-CN" sz="2000" dirty="0" smtClean="0">
                <a:latin typeface="黑体" panose="02010609060101010101" pitchFamily="49" charset="-122"/>
                <a:ea typeface="黑体" panose="02010609060101010101" pitchFamily="49" charset="-122"/>
              </a:rPr>
              <a:t>150</a:t>
            </a:r>
            <a:r>
              <a:rPr lang="zh-CN" altLang="en-US" sz="2000" dirty="0" smtClean="0">
                <a:latin typeface="黑体" panose="02010609060101010101" pitchFamily="49" charset="-122"/>
                <a:ea typeface="黑体" panose="02010609060101010101" pitchFamily="49" charset="-122"/>
              </a:rPr>
              <a:t>多人，学校在校学生</a:t>
            </a:r>
            <a:r>
              <a:rPr lang="en-US" altLang="zh-CN" sz="2000" dirty="0" smtClean="0">
                <a:latin typeface="黑体" panose="02010609060101010101" pitchFamily="49" charset="-122"/>
                <a:ea typeface="黑体" panose="02010609060101010101" pitchFamily="49" charset="-122"/>
              </a:rPr>
              <a:t>4000</a:t>
            </a:r>
            <a:r>
              <a:rPr lang="zh-CN" altLang="en-US" sz="2000" dirty="0" smtClean="0">
                <a:latin typeface="黑体" panose="02010609060101010101" pitchFamily="49" charset="-122"/>
                <a:ea typeface="黑体" panose="02010609060101010101" pitchFamily="49" charset="-122"/>
              </a:rPr>
              <a:t>多人。</a:t>
            </a:r>
            <a:endParaRPr lang="zh-CN" altLang="en-US" sz="2000" dirty="0" smtClean="0">
              <a:latin typeface="黑体" panose="02010609060101010101" pitchFamily="49" charset="-122"/>
              <a:ea typeface="黑体" panose="02010609060101010101" pitchFamily="49" charset="-122"/>
            </a:endParaRPr>
          </a:p>
        </p:txBody>
      </p:sp>
      <p:sp>
        <p:nvSpPr>
          <p:cNvPr id="70" name="TextBox 69"/>
          <p:cNvSpPr txBox="1"/>
          <p:nvPr/>
        </p:nvSpPr>
        <p:spPr>
          <a:xfrm>
            <a:off x="2357422" y="214294"/>
            <a:ext cx="2954655" cy="46166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一、学校概况与特色</a:t>
            </a:r>
            <a:endPar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endParaRPr>
          </a:p>
        </p:txBody>
      </p:sp>
      <p:graphicFrame>
        <p:nvGraphicFramePr>
          <p:cNvPr id="20" name="图表 19"/>
          <p:cNvGraphicFramePr/>
          <p:nvPr/>
        </p:nvGraphicFramePr>
        <p:xfrm>
          <a:off x="2000232" y="2357434"/>
          <a:ext cx="5996010" cy="2532066"/>
        </p:xfrm>
        <a:graphic>
          <a:graphicData uri="http://schemas.openxmlformats.org/drawingml/2006/chart">
            <c:chart xmlns:c="http://schemas.openxmlformats.org/drawingml/2006/chart" xmlns:r="http://schemas.openxmlformats.org/officeDocument/2006/relationships" r:id="rId1"/>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p:cNvSpPr txBox="1"/>
          <p:nvPr/>
        </p:nvSpPr>
        <p:spPr>
          <a:xfrm>
            <a:off x="1357290" y="1214426"/>
            <a:ext cx="2857520" cy="2862322"/>
          </a:xfrm>
          <a:prstGeom prst="rect">
            <a:avLst/>
          </a:prstGeom>
          <a:noFill/>
        </p:spPr>
        <p:txBody>
          <a:bodyPr wrap="square" rtlCol="0">
            <a:spAutoFit/>
          </a:bodyPr>
          <a:lstStyle/>
          <a:p>
            <a:pPr>
              <a:lnSpc>
                <a:spcPct val="150000"/>
              </a:lnSpc>
            </a:pPr>
            <a:r>
              <a:rPr lang="zh-CN" altLang="en-US" sz="2000" dirty="0" smtClean="0">
                <a:latin typeface="黑体" panose="02010609060101010101" pitchFamily="49" charset="-122"/>
                <a:ea typeface="黑体" panose="02010609060101010101" pitchFamily="49" charset="-122"/>
              </a:rPr>
              <a:t>    分商贸、学前、信息、工程四大专业部进行管理和教学，学校的品牌专业烹饪专业和学前教育专业为茂名市重点建设专业。</a:t>
            </a:r>
            <a:endParaRPr lang="zh-CN" altLang="en-US" sz="2000" dirty="0" smtClean="0">
              <a:latin typeface="黑体" panose="02010609060101010101" pitchFamily="49" charset="-122"/>
              <a:ea typeface="黑体" panose="02010609060101010101" pitchFamily="49" charset="-122"/>
            </a:endParaRPr>
          </a:p>
        </p:txBody>
      </p:sp>
      <p:sp>
        <p:nvSpPr>
          <p:cNvPr id="70" name="TextBox 69"/>
          <p:cNvSpPr txBox="1"/>
          <p:nvPr/>
        </p:nvSpPr>
        <p:spPr>
          <a:xfrm>
            <a:off x="2357422" y="214294"/>
            <a:ext cx="2954655" cy="46166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一、学校概况与特色</a:t>
            </a:r>
            <a:endPar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endParaRPr>
          </a:p>
        </p:txBody>
      </p:sp>
      <p:grpSp>
        <p:nvGrpSpPr>
          <p:cNvPr id="20" name="组合 19"/>
          <p:cNvGrpSpPr/>
          <p:nvPr/>
        </p:nvGrpSpPr>
        <p:grpSpPr>
          <a:xfrm>
            <a:off x="4572000" y="2722177"/>
            <a:ext cx="2413614" cy="2398000"/>
            <a:chOff x="4214810" y="2722177"/>
            <a:chExt cx="2413614" cy="2398000"/>
          </a:xfrm>
        </p:grpSpPr>
        <p:grpSp>
          <p:nvGrpSpPr>
            <p:cNvPr id="21" name="组合 3"/>
            <p:cNvGrpSpPr/>
            <p:nvPr/>
          </p:nvGrpSpPr>
          <p:grpSpPr>
            <a:xfrm>
              <a:off x="4214810" y="2722177"/>
              <a:ext cx="2413614" cy="2398000"/>
              <a:chOff x="2183780" y="1340768"/>
              <a:chExt cx="2633235" cy="2616200"/>
            </a:xfrm>
          </p:grpSpPr>
          <p:sp>
            <p:nvSpPr>
              <p:cNvPr id="23" name="圆角矩形 1"/>
              <p:cNvSpPr/>
              <p:nvPr/>
            </p:nvSpPr>
            <p:spPr>
              <a:xfrm>
                <a:off x="2183780" y="1340768"/>
                <a:ext cx="2616200" cy="2616200"/>
              </a:xfrm>
              <a:custGeom>
                <a:avLst/>
                <a:gdLst/>
                <a:ahLst/>
                <a:cxnLst/>
                <a:rect l="l" t="t" r="r" b="b"/>
                <a:pathLst>
                  <a:path w="2616200" h="2616200">
                    <a:moveTo>
                      <a:pt x="690040" y="381000"/>
                    </a:moveTo>
                    <a:cubicBezTo>
                      <a:pt x="519362" y="381000"/>
                      <a:pt x="381000" y="519362"/>
                      <a:pt x="381000" y="690040"/>
                    </a:cubicBezTo>
                    <a:lnTo>
                      <a:pt x="381000" y="1926160"/>
                    </a:lnTo>
                    <a:cubicBezTo>
                      <a:pt x="381000" y="2096838"/>
                      <a:pt x="519362" y="2235200"/>
                      <a:pt x="690040" y="2235200"/>
                    </a:cubicBezTo>
                    <a:lnTo>
                      <a:pt x="1926160" y="2235200"/>
                    </a:lnTo>
                    <a:cubicBezTo>
                      <a:pt x="2096838" y="2235200"/>
                      <a:pt x="2235200" y="2096838"/>
                      <a:pt x="2235200" y="1926160"/>
                    </a:cubicBezTo>
                    <a:lnTo>
                      <a:pt x="2235200" y="690040"/>
                    </a:lnTo>
                    <a:cubicBezTo>
                      <a:pt x="2235200" y="519362"/>
                      <a:pt x="2096838" y="381000"/>
                      <a:pt x="1926160" y="381000"/>
                    </a:cubicBezTo>
                    <a:close/>
                    <a:moveTo>
                      <a:pt x="436042" y="0"/>
                    </a:moveTo>
                    <a:lnTo>
                      <a:pt x="2180158" y="0"/>
                    </a:lnTo>
                    <a:cubicBezTo>
                      <a:pt x="2420977" y="0"/>
                      <a:pt x="2616200" y="195223"/>
                      <a:pt x="2616200" y="436042"/>
                    </a:cubicBezTo>
                    <a:lnTo>
                      <a:pt x="2616200" y="2180158"/>
                    </a:lnTo>
                    <a:cubicBezTo>
                      <a:pt x="2616200" y="2420977"/>
                      <a:pt x="2420977" y="2616200"/>
                      <a:pt x="2180158" y="2616200"/>
                    </a:cubicBezTo>
                    <a:lnTo>
                      <a:pt x="436042" y="2616200"/>
                    </a:lnTo>
                    <a:cubicBezTo>
                      <a:pt x="195223" y="2616200"/>
                      <a:pt x="0" y="2420977"/>
                      <a:pt x="0" y="2180158"/>
                    </a:cubicBezTo>
                    <a:lnTo>
                      <a:pt x="0" y="436042"/>
                    </a:lnTo>
                    <a:cubicBezTo>
                      <a:pt x="0" y="195223"/>
                      <a:pt x="195223" y="0"/>
                      <a:pt x="436042" y="0"/>
                    </a:cubicBezTo>
                    <a:close/>
                  </a:path>
                </a:pathLst>
              </a:custGeom>
              <a:solidFill>
                <a:schemeClr val="accent6">
                  <a:lumMod val="75000"/>
                </a:schemeClr>
              </a:solidFill>
              <a:ln>
                <a:noFill/>
              </a:ln>
              <a:scene3d>
                <a:camera prst="perspectiveRelaxedModerately"/>
                <a:lightRig rig="threePt" dir="t"/>
              </a:scene3d>
              <a:sp3d extrusionH="190500" contourW="63500">
                <a:bevelT w="88900" prst="coolSlant"/>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Freeform 7"/>
              <p:cNvSpPr/>
              <p:nvPr/>
            </p:nvSpPr>
            <p:spPr bwMode="auto">
              <a:xfrm>
                <a:off x="2360783" y="1733549"/>
                <a:ext cx="2456232" cy="2006717"/>
              </a:xfrm>
              <a:custGeom>
                <a:avLst/>
                <a:gdLst>
                  <a:gd name="T0" fmla="*/ 132 w 1550"/>
                  <a:gd name="T1" fmla="*/ 998 h 1266"/>
                  <a:gd name="T2" fmla="*/ 408 w 1550"/>
                  <a:gd name="T3" fmla="*/ 1095 h 1266"/>
                  <a:gd name="T4" fmla="*/ 1142 w 1550"/>
                  <a:gd name="T5" fmla="*/ 1098 h 1266"/>
                  <a:gd name="T6" fmla="*/ 1338 w 1550"/>
                  <a:gd name="T7" fmla="*/ 863 h 1266"/>
                  <a:gd name="T8" fmla="*/ 1311 w 1550"/>
                  <a:gd name="T9" fmla="*/ 298 h 1266"/>
                  <a:gd name="T10" fmla="*/ 1191 w 1550"/>
                  <a:gd name="T11" fmla="*/ 114 h 1266"/>
                  <a:gd name="T12" fmla="*/ 1395 w 1550"/>
                  <a:gd name="T13" fmla="*/ 0 h 1266"/>
                  <a:gd name="T14" fmla="*/ 1494 w 1550"/>
                  <a:gd name="T15" fmla="*/ 164 h 1266"/>
                  <a:gd name="T16" fmla="*/ 1550 w 1550"/>
                  <a:gd name="T17" fmla="*/ 1088 h 1266"/>
                  <a:gd name="T18" fmla="*/ 1354 w 1550"/>
                  <a:gd name="T19" fmla="*/ 1259 h 1266"/>
                  <a:gd name="T20" fmla="*/ 100 w 1550"/>
                  <a:gd name="T21" fmla="*/ 1266 h 1266"/>
                  <a:gd name="T22" fmla="*/ 0 w 1550"/>
                  <a:gd name="T23" fmla="*/ 1231 h 1266"/>
                  <a:gd name="T24" fmla="*/ 132 w 1550"/>
                  <a:gd name="T25" fmla="*/ 998 h 1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50" h="1266">
                    <a:moveTo>
                      <a:pt x="132" y="998"/>
                    </a:moveTo>
                    <a:cubicBezTo>
                      <a:pt x="132" y="998"/>
                      <a:pt x="162" y="1120"/>
                      <a:pt x="408" y="1095"/>
                    </a:cubicBezTo>
                    <a:cubicBezTo>
                      <a:pt x="1142" y="1098"/>
                      <a:pt x="1142" y="1098"/>
                      <a:pt x="1142" y="1098"/>
                    </a:cubicBezTo>
                    <a:cubicBezTo>
                      <a:pt x="1142" y="1098"/>
                      <a:pt x="1375" y="1071"/>
                      <a:pt x="1338" y="863"/>
                    </a:cubicBezTo>
                    <a:cubicBezTo>
                      <a:pt x="1311" y="298"/>
                      <a:pt x="1311" y="298"/>
                      <a:pt x="1311" y="298"/>
                    </a:cubicBezTo>
                    <a:cubicBezTo>
                      <a:pt x="1311" y="298"/>
                      <a:pt x="1338" y="187"/>
                      <a:pt x="1191" y="114"/>
                    </a:cubicBezTo>
                    <a:cubicBezTo>
                      <a:pt x="1395" y="0"/>
                      <a:pt x="1395" y="0"/>
                      <a:pt x="1395" y="0"/>
                    </a:cubicBezTo>
                    <a:cubicBezTo>
                      <a:pt x="1395" y="0"/>
                      <a:pt x="1500" y="64"/>
                      <a:pt x="1494" y="164"/>
                    </a:cubicBezTo>
                    <a:cubicBezTo>
                      <a:pt x="1550" y="1088"/>
                      <a:pt x="1550" y="1088"/>
                      <a:pt x="1550" y="1088"/>
                    </a:cubicBezTo>
                    <a:cubicBezTo>
                      <a:pt x="1550" y="1088"/>
                      <a:pt x="1522" y="1239"/>
                      <a:pt x="1354" y="1259"/>
                    </a:cubicBezTo>
                    <a:cubicBezTo>
                      <a:pt x="100" y="1266"/>
                      <a:pt x="100" y="1266"/>
                      <a:pt x="100" y="1266"/>
                    </a:cubicBezTo>
                    <a:cubicBezTo>
                      <a:pt x="100" y="1266"/>
                      <a:pt x="43" y="1264"/>
                      <a:pt x="0" y="1231"/>
                    </a:cubicBezTo>
                    <a:cubicBezTo>
                      <a:pt x="0" y="1231"/>
                      <a:pt x="44" y="1095"/>
                      <a:pt x="132" y="998"/>
                    </a:cubicBezTo>
                    <a:close/>
                  </a:path>
                </a:pathLst>
              </a:custGeom>
              <a:gradFill>
                <a:gsLst>
                  <a:gs pos="1000">
                    <a:schemeClr val="accent6">
                      <a:lumMod val="75000"/>
                    </a:schemeClr>
                  </a:gs>
                  <a:gs pos="100000">
                    <a:schemeClr val="accent6">
                      <a:lumMod val="20000"/>
                      <a:lumOff val="80000"/>
                    </a:schemeClr>
                  </a:gs>
                </a:gsLst>
                <a:lin ang="16200000" scaled="1"/>
              </a:gradFill>
              <a:ln>
                <a:noFill/>
              </a:ln>
            </p:spPr>
            <p:txBody>
              <a:bodyPr vert="horz" wrap="square" lIns="91440" tIns="45720" rIns="91440" bIns="45720" numCol="1" anchor="t" anchorCtr="0" compatLnSpc="1"/>
              <a:lstStyle/>
              <a:p>
                <a:endParaRPr lang="zh-CN" altLang="en-US"/>
              </a:p>
            </p:txBody>
          </p:sp>
        </p:grpSp>
        <p:sp>
          <p:nvSpPr>
            <p:cNvPr id="22" name="TextBox 21"/>
            <p:cNvSpPr txBox="1"/>
            <p:nvPr/>
          </p:nvSpPr>
          <p:spPr>
            <a:xfrm>
              <a:off x="4572000" y="3500442"/>
              <a:ext cx="1723549" cy="1015663"/>
            </a:xfrm>
            <a:prstGeom prst="rect">
              <a:avLst/>
            </a:prstGeom>
            <a:noFill/>
            <a:scene3d>
              <a:camera prst="perspectiveRelaxed">
                <a:rot lat="20975994" lon="305024" rev="21544779"/>
              </a:camera>
              <a:lightRig rig="threePt" dir="t"/>
            </a:scene3d>
          </p:spPr>
          <p:txBody>
            <a:bodyPr wrap="none" rtlCol="0">
              <a:spAutoFit/>
            </a:bodyPr>
            <a:lstStyle/>
            <a:p>
              <a:r>
                <a:rPr lang="zh-CN" altLang="en-US" sz="6000" b="1" dirty="0" smtClean="0">
                  <a:solidFill>
                    <a:schemeClr val="tx1">
                      <a:lumMod val="65000"/>
                      <a:lumOff val="35000"/>
                    </a:schemeClr>
                  </a:solidFill>
                  <a:latin typeface="微软雅黑" panose="020B0503020204020204" pitchFamily="34" charset="-122"/>
                  <a:ea typeface="微软雅黑" panose="020B0503020204020204" pitchFamily="34" charset="-122"/>
                </a:rPr>
                <a:t>学前</a:t>
              </a:r>
              <a:endParaRPr lang="zh-CN" altLang="en-US" sz="60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4786314" y="1142988"/>
            <a:ext cx="1975911" cy="1649874"/>
            <a:chOff x="4429124" y="1142988"/>
            <a:chExt cx="1975911" cy="1649874"/>
          </a:xfrm>
        </p:grpSpPr>
        <p:sp>
          <p:nvSpPr>
            <p:cNvPr id="26" name="圆角矩形 1"/>
            <p:cNvSpPr>
              <a:spLocks noChangeAspect="1"/>
            </p:cNvSpPr>
            <p:nvPr/>
          </p:nvSpPr>
          <p:spPr>
            <a:xfrm>
              <a:off x="4429124" y="1142988"/>
              <a:ext cx="1975911" cy="1649874"/>
            </a:xfrm>
            <a:custGeom>
              <a:avLst/>
              <a:gdLst/>
              <a:ahLst/>
              <a:cxnLst/>
              <a:rect l="l" t="t" r="r" b="b"/>
              <a:pathLst>
                <a:path w="2616200" h="2616200">
                  <a:moveTo>
                    <a:pt x="690040" y="381000"/>
                  </a:moveTo>
                  <a:cubicBezTo>
                    <a:pt x="519362" y="381000"/>
                    <a:pt x="381000" y="519362"/>
                    <a:pt x="381000" y="690040"/>
                  </a:cubicBezTo>
                  <a:lnTo>
                    <a:pt x="381000" y="1926160"/>
                  </a:lnTo>
                  <a:cubicBezTo>
                    <a:pt x="381000" y="2096838"/>
                    <a:pt x="519362" y="2235200"/>
                    <a:pt x="690040" y="2235200"/>
                  </a:cubicBezTo>
                  <a:lnTo>
                    <a:pt x="1926160" y="2235200"/>
                  </a:lnTo>
                  <a:cubicBezTo>
                    <a:pt x="2096838" y="2235200"/>
                    <a:pt x="2235200" y="2096838"/>
                    <a:pt x="2235200" y="1926160"/>
                  </a:cubicBezTo>
                  <a:lnTo>
                    <a:pt x="2235200" y="690040"/>
                  </a:lnTo>
                  <a:cubicBezTo>
                    <a:pt x="2235200" y="519362"/>
                    <a:pt x="2096838" y="381000"/>
                    <a:pt x="1926160" y="381000"/>
                  </a:cubicBezTo>
                  <a:close/>
                  <a:moveTo>
                    <a:pt x="436042" y="0"/>
                  </a:moveTo>
                  <a:lnTo>
                    <a:pt x="2180158" y="0"/>
                  </a:lnTo>
                  <a:cubicBezTo>
                    <a:pt x="2420977" y="0"/>
                    <a:pt x="2616200" y="195223"/>
                    <a:pt x="2616200" y="436042"/>
                  </a:cubicBezTo>
                  <a:lnTo>
                    <a:pt x="2616200" y="2180158"/>
                  </a:lnTo>
                  <a:cubicBezTo>
                    <a:pt x="2616200" y="2420977"/>
                    <a:pt x="2420977" y="2616200"/>
                    <a:pt x="2180158" y="2616200"/>
                  </a:cubicBezTo>
                  <a:lnTo>
                    <a:pt x="436042" y="2616200"/>
                  </a:lnTo>
                  <a:cubicBezTo>
                    <a:pt x="195223" y="2616200"/>
                    <a:pt x="0" y="2420977"/>
                    <a:pt x="0" y="2180158"/>
                  </a:cubicBezTo>
                  <a:lnTo>
                    <a:pt x="0" y="436042"/>
                  </a:lnTo>
                  <a:cubicBezTo>
                    <a:pt x="0" y="195223"/>
                    <a:pt x="195223" y="0"/>
                    <a:pt x="436042" y="0"/>
                  </a:cubicBezTo>
                  <a:close/>
                </a:path>
              </a:pathLst>
            </a:custGeom>
            <a:solidFill>
              <a:srgbClr val="00B0F0"/>
            </a:solidFill>
            <a:ln>
              <a:noFill/>
            </a:ln>
            <a:scene3d>
              <a:camera prst="perspectiveRelaxedModerately" fov="6000000">
                <a:rot lat="19634563" lon="20160148" rev="812592"/>
              </a:camera>
              <a:lightRig rig="threePt" dir="t">
                <a:rot lat="0" lon="0" rev="9600000"/>
              </a:lightRig>
            </a:scene3d>
            <a:sp3d extrusionH="127000" contourW="38100">
              <a:bevelT w="88900" prst="coolSlant"/>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TextBox 26"/>
            <p:cNvSpPr txBox="1"/>
            <p:nvPr/>
          </p:nvSpPr>
          <p:spPr>
            <a:xfrm>
              <a:off x="4572000" y="1571616"/>
              <a:ext cx="1571636" cy="923330"/>
            </a:xfrm>
            <a:prstGeom prst="rect">
              <a:avLst/>
            </a:prstGeom>
            <a:noFill/>
            <a:scene3d>
              <a:camera prst="perspectiveRelaxed">
                <a:rot lat="18292249" lon="21077898" rev="377204"/>
              </a:camera>
              <a:lightRig rig="threePt" dir="t"/>
            </a:scene3d>
          </p:spPr>
          <p:txBody>
            <a:bodyPr wrap="square" rtlCol="0">
              <a:spAutoFit/>
            </a:bodyPr>
            <a:lstStyle/>
            <a:p>
              <a:r>
                <a:rPr lang="zh-CN" altLang="en-US" sz="5400" b="1" dirty="0" smtClean="0">
                  <a:solidFill>
                    <a:schemeClr val="tx1">
                      <a:lumMod val="65000"/>
                      <a:lumOff val="35000"/>
                    </a:schemeClr>
                  </a:solidFill>
                  <a:latin typeface="微软雅黑" panose="020B0503020204020204" pitchFamily="34" charset="-122"/>
                  <a:ea typeface="微软雅黑" panose="020B0503020204020204" pitchFamily="34" charset="-122"/>
                </a:rPr>
                <a:t>商贸</a:t>
              </a:r>
              <a:endParaRPr lang="zh-CN" altLang="en-US" sz="54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28" name="组合 27"/>
          <p:cNvGrpSpPr/>
          <p:nvPr/>
        </p:nvGrpSpPr>
        <p:grpSpPr>
          <a:xfrm>
            <a:off x="6880843" y="1404905"/>
            <a:ext cx="1620247" cy="1352896"/>
            <a:chOff x="6406774" y="1404905"/>
            <a:chExt cx="1620247" cy="1352896"/>
          </a:xfrm>
        </p:grpSpPr>
        <p:sp>
          <p:nvSpPr>
            <p:cNvPr id="29" name="圆角矩形 1"/>
            <p:cNvSpPr>
              <a:spLocks noChangeAspect="1"/>
            </p:cNvSpPr>
            <p:nvPr/>
          </p:nvSpPr>
          <p:spPr>
            <a:xfrm>
              <a:off x="6406774" y="1404905"/>
              <a:ext cx="1620247" cy="1352896"/>
            </a:xfrm>
            <a:custGeom>
              <a:avLst/>
              <a:gdLst/>
              <a:ahLst/>
              <a:cxnLst/>
              <a:rect l="l" t="t" r="r" b="b"/>
              <a:pathLst>
                <a:path w="2616200" h="2616200">
                  <a:moveTo>
                    <a:pt x="690040" y="381000"/>
                  </a:moveTo>
                  <a:cubicBezTo>
                    <a:pt x="519362" y="381000"/>
                    <a:pt x="381000" y="519362"/>
                    <a:pt x="381000" y="690040"/>
                  </a:cubicBezTo>
                  <a:lnTo>
                    <a:pt x="381000" y="1926160"/>
                  </a:lnTo>
                  <a:cubicBezTo>
                    <a:pt x="381000" y="2096838"/>
                    <a:pt x="519362" y="2235200"/>
                    <a:pt x="690040" y="2235200"/>
                  </a:cubicBezTo>
                  <a:lnTo>
                    <a:pt x="1926160" y="2235200"/>
                  </a:lnTo>
                  <a:cubicBezTo>
                    <a:pt x="2096838" y="2235200"/>
                    <a:pt x="2235200" y="2096838"/>
                    <a:pt x="2235200" y="1926160"/>
                  </a:cubicBezTo>
                  <a:lnTo>
                    <a:pt x="2235200" y="690040"/>
                  </a:lnTo>
                  <a:cubicBezTo>
                    <a:pt x="2235200" y="519362"/>
                    <a:pt x="2096838" y="381000"/>
                    <a:pt x="1926160" y="381000"/>
                  </a:cubicBezTo>
                  <a:close/>
                  <a:moveTo>
                    <a:pt x="436042" y="0"/>
                  </a:moveTo>
                  <a:lnTo>
                    <a:pt x="2180158" y="0"/>
                  </a:lnTo>
                  <a:cubicBezTo>
                    <a:pt x="2420977" y="0"/>
                    <a:pt x="2616200" y="195223"/>
                    <a:pt x="2616200" y="436042"/>
                  </a:cubicBezTo>
                  <a:lnTo>
                    <a:pt x="2616200" y="2180158"/>
                  </a:lnTo>
                  <a:cubicBezTo>
                    <a:pt x="2616200" y="2420977"/>
                    <a:pt x="2420977" y="2616200"/>
                    <a:pt x="2180158" y="2616200"/>
                  </a:cubicBezTo>
                  <a:lnTo>
                    <a:pt x="436042" y="2616200"/>
                  </a:lnTo>
                  <a:cubicBezTo>
                    <a:pt x="195223" y="2616200"/>
                    <a:pt x="0" y="2420977"/>
                    <a:pt x="0" y="2180158"/>
                  </a:cubicBezTo>
                  <a:lnTo>
                    <a:pt x="0" y="436042"/>
                  </a:lnTo>
                  <a:cubicBezTo>
                    <a:pt x="0" y="195223"/>
                    <a:pt x="195223" y="0"/>
                    <a:pt x="436042" y="0"/>
                  </a:cubicBezTo>
                  <a:close/>
                </a:path>
              </a:pathLst>
            </a:custGeom>
            <a:solidFill>
              <a:srgbClr val="00B0F0"/>
            </a:solidFill>
            <a:ln>
              <a:noFill/>
            </a:ln>
            <a:scene3d>
              <a:camera prst="perspectiveBelow" fov="6000000">
                <a:rot lat="19863891" lon="18296324" rev="1353930"/>
              </a:camera>
              <a:lightRig rig="threePt" dir="t">
                <a:rot lat="0" lon="0" rev="9600000"/>
              </a:lightRig>
            </a:scene3d>
            <a:sp3d extrusionH="127000" contourW="38100">
              <a:bevelT w="88900" prst="coolSlant"/>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p:cNvSpPr txBox="1"/>
            <p:nvPr/>
          </p:nvSpPr>
          <p:spPr>
            <a:xfrm>
              <a:off x="6638431" y="1857368"/>
              <a:ext cx="1005403" cy="584775"/>
            </a:xfrm>
            <a:prstGeom prst="rect">
              <a:avLst/>
            </a:prstGeom>
            <a:noFill/>
            <a:scene3d>
              <a:camera prst="perspectiveRelaxedModerately">
                <a:rot lat="18822534" lon="18524289" rev="1713141"/>
              </a:camera>
              <a:lightRig rig="threePt" dir="t"/>
            </a:scene3d>
          </p:spPr>
          <p:txBody>
            <a:bodyPr wrap="none" rtlCol="0">
              <a:spAutoFit/>
            </a:bodyPr>
            <a:lstStyle/>
            <a:p>
              <a:r>
                <a:rPr lang="zh-CN" altLang="en-US" sz="3200" b="1" dirty="0" smtClean="0">
                  <a:solidFill>
                    <a:schemeClr val="tx1">
                      <a:lumMod val="65000"/>
                      <a:lumOff val="35000"/>
                    </a:schemeClr>
                  </a:solidFill>
                  <a:latin typeface="微软雅黑" panose="020B0503020204020204" pitchFamily="34" charset="-122"/>
                  <a:ea typeface="微软雅黑" panose="020B0503020204020204" pitchFamily="34" charset="-122"/>
                </a:rPr>
                <a:t>信息</a:t>
              </a:r>
              <a:endParaRPr lang="zh-CN" altLang="en-US" sz="32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7236367" y="3076240"/>
            <a:ext cx="1407599" cy="1352896"/>
            <a:chOff x="6785931" y="2906565"/>
            <a:chExt cx="1407599" cy="1352896"/>
          </a:xfrm>
        </p:grpSpPr>
        <p:sp>
          <p:nvSpPr>
            <p:cNvPr id="32" name="圆角矩形 1"/>
            <p:cNvSpPr>
              <a:spLocks noChangeAspect="1"/>
            </p:cNvSpPr>
            <p:nvPr/>
          </p:nvSpPr>
          <p:spPr>
            <a:xfrm rot="21056213">
              <a:off x="6785931" y="2906565"/>
              <a:ext cx="1407599" cy="1352896"/>
            </a:xfrm>
            <a:custGeom>
              <a:avLst/>
              <a:gdLst/>
              <a:ahLst/>
              <a:cxnLst/>
              <a:rect l="l" t="t" r="r" b="b"/>
              <a:pathLst>
                <a:path w="2616200" h="2616200">
                  <a:moveTo>
                    <a:pt x="690040" y="381000"/>
                  </a:moveTo>
                  <a:cubicBezTo>
                    <a:pt x="519362" y="381000"/>
                    <a:pt x="381000" y="519362"/>
                    <a:pt x="381000" y="690040"/>
                  </a:cubicBezTo>
                  <a:lnTo>
                    <a:pt x="381000" y="1926160"/>
                  </a:lnTo>
                  <a:cubicBezTo>
                    <a:pt x="381000" y="2096838"/>
                    <a:pt x="519362" y="2235200"/>
                    <a:pt x="690040" y="2235200"/>
                  </a:cubicBezTo>
                  <a:lnTo>
                    <a:pt x="1926160" y="2235200"/>
                  </a:lnTo>
                  <a:cubicBezTo>
                    <a:pt x="2096838" y="2235200"/>
                    <a:pt x="2235200" y="2096838"/>
                    <a:pt x="2235200" y="1926160"/>
                  </a:cubicBezTo>
                  <a:lnTo>
                    <a:pt x="2235200" y="690040"/>
                  </a:lnTo>
                  <a:cubicBezTo>
                    <a:pt x="2235200" y="519362"/>
                    <a:pt x="2096838" y="381000"/>
                    <a:pt x="1926160" y="381000"/>
                  </a:cubicBezTo>
                  <a:close/>
                  <a:moveTo>
                    <a:pt x="436042" y="0"/>
                  </a:moveTo>
                  <a:lnTo>
                    <a:pt x="2180158" y="0"/>
                  </a:lnTo>
                  <a:cubicBezTo>
                    <a:pt x="2420977" y="0"/>
                    <a:pt x="2616200" y="195223"/>
                    <a:pt x="2616200" y="436042"/>
                  </a:cubicBezTo>
                  <a:lnTo>
                    <a:pt x="2616200" y="2180158"/>
                  </a:lnTo>
                  <a:cubicBezTo>
                    <a:pt x="2616200" y="2420977"/>
                    <a:pt x="2420977" y="2616200"/>
                    <a:pt x="2180158" y="2616200"/>
                  </a:cubicBezTo>
                  <a:lnTo>
                    <a:pt x="436042" y="2616200"/>
                  </a:lnTo>
                  <a:cubicBezTo>
                    <a:pt x="195223" y="2616200"/>
                    <a:pt x="0" y="2420977"/>
                    <a:pt x="0" y="2180158"/>
                  </a:cubicBezTo>
                  <a:lnTo>
                    <a:pt x="0" y="436042"/>
                  </a:lnTo>
                  <a:cubicBezTo>
                    <a:pt x="0" y="195223"/>
                    <a:pt x="195223" y="0"/>
                    <a:pt x="436042" y="0"/>
                  </a:cubicBezTo>
                  <a:close/>
                </a:path>
              </a:pathLst>
            </a:custGeom>
            <a:solidFill>
              <a:srgbClr val="00B0F0"/>
            </a:solidFill>
            <a:ln>
              <a:noFill/>
            </a:ln>
            <a:scene3d>
              <a:camera prst="perspectiveHeroicExtremeRightFacing" fov="7200000">
                <a:rot lat="21486198" lon="19449816" rev="21176828"/>
              </a:camera>
              <a:lightRig rig="threePt" dir="t">
                <a:rot lat="0" lon="0" rev="9600000"/>
              </a:lightRig>
            </a:scene3d>
            <a:sp3d extrusionH="127000" contourW="38100">
              <a:bevelT w="88900" prst="coolSlant"/>
              <a:bevelB prst="angle"/>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6858016" y="3286128"/>
              <a:ext cx="1214446" cy="646331"/>
            </a:xfrm>
            <a:prstGeom prst="rect">
              <a:avLst/>
            </a:prstGeom>
            <a:noFill/>
            <a:scene3d>
              <a:camera prst="perspectiveContrastingRightFacing">
                <a:rot lat="21344834" lon="18608065" rev="233497"/>
              </a:camera>
              <a:lightRig rig="threePt" dir="t"/>
            </a:scene3d>
          </p:spPr>
          <p:txBody>
            <a:bodyPr wrap="square" rtlCol="0">
              <a:spAutoFit/>
            </a:bodyPr>
            <a:lstStyle/>
            <a:p>
              <a:r>
                <a:rPr lang="zh-CN" altLang="en-US" sz="3600" b="1" dirty="0" smtClean="0">
                  <a:solidFill>
                    <a:schemeClr val="tx1">
                      <a:lumMod val="65000"/>
                      <a:lumOff val="35000"/>
                    </a:schemeClr>
                  </a:solidFill>
                  <a:latin typeface="微软雅黑" panose="020B0503020204020204" pitchFamily="34" charset="-122"/>
                  <a:ea typeface="微软雅黑" panose="020B0503020204020204" pitchFamily="34" charset="-122"/>
                </a:rPr>
                <a:t>工程</a:t>
              </a:r>
              <a:endParaRPr lang="zh-CN" altLang="en-US" sz="3600" b="1" dirty="0">
                <a:solidFill>
                  <a:schemeClr val="tx1">
                    <a:lumMod val="65000"/>
                    <a:lumOff val="35000"/>
                  </a:schemeClr>
                </a:solidFill>
                <a:latin typeface="微软雅黑" panose="020B0503020204020204" pitchFamily="34" charset="-122"/>
                <a:ea typeface="微软雅黑" panose="020B0503020204020204" pitchFamily="34" charset="-122"/>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0-#ppt_w/2"/>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1+#ppt_w/2"/>
                                          </p:val>
                                        </p:tav>
                                        <p:tav tm="100000">
                                          <p:val>
                                            <p:strVal val="#ppt_x"/>
                                          </p:val>
                                        </p:tav>
                                      </p:tavLst>
                                    </p:anim>
                                    <p:anim calcmode="lin" valueType="num">
                                      <p:cBhvr additive="base">
                                        <p:cTn id="20" dur="500" fill="hold"/>
                                        <p:tgtEl>
                                          <p:spTgt spid="28"/>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1+#ppt_w/2"/>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p:cNvSpPr txBox="1"/>
          <p:nvPr/>
        </p:nvSpPr>
        <p:spPr>
          <a:xfrm>
            <a:off x="1357290" y="785798"/>
            <a:ext cx="7429552" cy="943528"/>
          </a:xfrm>
          <a:prstGeom prst="rect">
            <a:avLst/>
          </a:prstGeom>
          <a:noFill/>
        </p:spPr>
        <p:txBody>
          <a:bodyPr wrap="square" rtlCol="0">
            <a:spAutoFit/>
          </a:bodyPr>
          <a:lstStyle/>
          <a:p>
            <a:pPr>
              <a:lnSpc>
                <a:spcPct val="150000"/>
              </a:lnSpc>
            </a:pPr>
            <a:r>
              <a:rPr lang="zh-CN" altLang="en-US" sz="2000" dirty="0" smtClean="0">
                <a:latin typeface="黑体" panose="02010609060101010101" pitchFamily="49" charset="-122"/>
                <a:ea typeface="黑体" panose="02010609060101010101" pitchFamily="49" charset="-122"/>
              </a:rPr>
              <a:t>    烹饪专业实训中心实训场地面积达</a:t>
            </a:r>
            <a:r>
              <a:rPr lang="en-US" altLang="zh-CN" sz="2000" dirty="0" smtClean="0">
                <a:latin typeface="黑体" panose="02010609060101010101" pitchFamily="49" charset="-122"/>
                <a:ea typeface="黑体" panose="02010609060101010101" pitchFamily="49" charset="-122"/>
              </a:rPr>
              <a:t>1800</a:t>
            </a:r>
            <a:r>
              <a:rPr lang="zh-CN" altLang="en-US" sz="2000" dirty="0" smtClean="0">
                <a:latin typeface="黑体" panose="02010609060101010101" pitchFamily="49" charset="-122"/>
                <a:ea typeface="黑体" panose="02010609060101010101" pitchFamily="49" charset="-122"/>
              </a:rPr>
              <a:t>平方米。建成烹饪理论与实训一体信息化电教演示平台</a:t>
            </a:r>
            <a:r>
              <a:rPr lang="en-US" altLang="zh-CN" sz="2000" dirty="0" smtClean="0">
                <a:latin typeface="黑体" panose="02010609060101010101" pitchFamily="49" charset="-122"/>
                <a:ea typeface="黑体" panose="02010609060101010101" pitchFamily="49" charset="-122"/>
              </a:rPr>
              <a:t>8</a:t>
            </a:r>
            <a:r>
              <a:rPr lang="zh-CN" altLang="en-US" sz="2000" dirty="0" smtClean="0">
                <a:latin typeface="黑体" panose="02010609060101010101" pitchFamily="49" charset="-122"/>
                <a:ea typeface="黑体" panose="02010609060101010101" pitchFamily="49" charset="-122"/>
              </a:rPr>
              <a:t>间，设备达</a:t>
            </a:r>
            <a:r>
              <a:rPr lang="en-US" altLang="zh-CN" sz="2000" dirty="0" smtClean="0">
                <a:latin typeface="黑体" panose="02010609060101010101" pitchFamily="49" charset="-122"/>
                <a:ea typeface="黑体" panose="02010609060101010101" pitchFamily="49" charset="-122"/>
              </a:rPr>
              <a:t>800</a:t>
            </a:r>
            <a:r>
              <a:rPr lang="zh-CN" altLang="en-US" sz="2000" dirty="0" smtClean="0">
                <a:latin typeface="黑体" panose="02010609060101010101" pitchFamily="49" charset="-122"/>
                <a:ea typeface="黑体" panose="02010609060101010101" pitchFamily="49" charset="-122"/>
              </a:rPr>
              <a:t>多万元。</a:t>
            </a:r>
            <a:endParaRPr lang="zh-CN" altLang="en-US" sz="2000" dirty="0" smtClean="0">
              <a:latin typeface="黑体" panose="02010609060101010101" pitchFamily="49" charset="-122"/>
              <a:ea typeface="黑体" panose="02010609060101010101" pitchFamily="49" charset="-122"/>
            </a:endParaRPr>
          </a:p>
        </p:txBody>
      </p:sp>
      <p:sp>
        <p:nvSpPr>
          <p:cNvPr id="19" name="TextBox 18"/>
          <p:cNvSpPr txBox="1"/>
          <p:nvPr/>
        </p:nvSpPr>
        <p:spPr>
          <a:xfrm>
            <a:off x="2357422" y="214294"/>
            <a:ext cx="2954655" cy="46166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一、学校概况与特色</a:t>
            </a:r>
            <a:endPar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endParaRPr>
          </a:p>
        </p:txBody>
      </p:sp>
      <p:pic>
        <p:nvPicPr>
          <p:cNvPr id="2052" name="Picture 4" descr="F:\二职相册\2016实训室照片\IMG_20160324_093600.jpg"/>
          <p:cNvPicPr>
            <a:picLocks noChangeAspect="1" noChangeArrowheads="1"/>
          </p:cNvPicPr>
          <p:nvPr/>
        </p:nvPicPr>
        <p:blipFill>
          <a:blip r:embed="rId1" cstate="print"/>
          <a:srcRect/>
          <a:stretch>
            <a:fillRect/>
          </a:stretch>
        </p:blipFill>
        <p:spPr bwMode="auto">
          <a:xfrm>
            <a:off x="1071538" y="2476518"/>
            <a:ext cx="3600000" cy="2166932"/>
          </a:xfrm>
          <a:prstGeom prst="rect">
            <a:avLst/>
          </a:prstGeom>
          <a:ln>
            <a:noFill/>
          </a:ln>
          <a:effectLst>
            <a:outerShdw blurRad="190500" algn="tl" rotWithShape="0">
              <a:srgbClr val="000000">
                <a:alpha val="70000"/>
              </a:srgbClr>
            </a:outerShdw>
          </a:effectLst>
        </p:spPr>
      </p:pic>
      <p:sp>
        <p:nvSpPr>
          <p:cNvPr id="10" name="TextBox 9"/>
          <p:cNvSpPr txBox="1"/>
          <p:nvPr/>
        </p:nvSpPr>
        <p:spPr>
          <a:xfrm>
            <a:off x="2000232" y="4714888"/>
            <a:ext cx="1811714" cy="369332"/>
          </a:xfrm>
          <a:prstGeom prst="rect">
            <a:avLst/>
          </a:prstGeom>
          <a:noFill/>
        </p:spPr>
        <p:txBody>
          <a:bodyPr wrap="none" rtlCol="0">
            <a:spAutoFit/>
          </a:bodyPr>
          <a:lstStyle/>
          <a:p>
            <a:r>
              <a:rPr lang="zh-CN" altLang="en-US" b="1" dirty="0" smtClean="0">
                <a:solidFill>
                  <a:schemeClr val="tx1">
                    <a:lumMod val="50000"/>
                    <a:lumOff val="50000"/>
                  </a:schemeClr>
                </a:solidFill>
                <a:latin typeface="仿宋_GB2312" pitchFamily="49" charset="-122"/>
                <a:ea typeface="仿宋_GB2312" pitchFamily="49" charset="-122"/>
              </a:rPr>
              <a:t>烹饪专业示教室</a:t>
            </a:r>
            <a:endParaRPr lang="zh-CN" altLang="en-US" b="1" dirty="0">
              <a:solidFill>
                <a:schemeClr val="tx1">
                  <a:lumMod val="50000"/>
                  <a:lumOff val="50000"/>
                </a:schemeClr>
              </a:solidFill>
              <a:latin typeface="仿宋_GB2312" pitchFamily="49" charset="-122"/>
              <a:ea typeface="仿宋_GB2312" pitchFamily="49" charset="-122"/>
            </a:endParaRPr>
          </a:p>
        </p:txBody>
      </p:sp>
      <p:sp>
        <p:nvSpPr>
          <p:cNvPr id="15" name="TextBox 14"/>
          <p:cNvSpPr txBox="1"/>
          <p:nvPr/>
        </p:nvSpPr>
        <p:spPr>
          <a:xfrm>
            <a:off x="5813999" y="4714888"/>
            <a:ext cx="2044149" cy="369332"/>
          </a:xfrm>
          <a:prstGeom prst="rect">
            <a:avLst/>
          </a:prstGeom>
          <a:noFill/>
        </p:spPr>
        <p:txBody>
          <a:bodyPr wrap="none" rtlCol="0">
            <a:spAutoFit/>
          </a:bodyPr>
          <a:lstStyle/>
          <a:p>
            <a:r>
              <a:rPr lang="zh-CN" altLang="en-US" b="1" dirty="0" smtClean="0">
                <a:solidFill>
                  <a:schemeClr val="tx1">
                    <a:lumMod val="50000"/>
                    <a:lumOff val="50000"/>
                  </a:schemeClr>
                </a:solidFill>
                <a:latin typeface="仿宋_GB2312" pitchFamily="49" charset="-122"/>
                <a:ea typeface="仿宋_GB2312" pitchFamily="49" charset="-122"/>
              </a:rPr>
              <a:t>烹饪专业学生上课</a:t>
            </a:r>
            <a:endParaRPr lang="zh-CN" altLang="en-US" b="1" dirty="0">
              <a:solidFill>
                <a:schemeClr val="tx1">
                  <a:lumMod val="50000"/>
                  <a:lumOff val="50000"/>
                </a:schemeClr>
              </a:solidFill>
              <a:latin typeface="仿宋_GB2312" pitchFamily="49" charset="-122"/>
              <a:ea typeface="仿宋_GB2312" pitchFamily="49" charset="-122"/>
            </a:endParaRPr>
          </a:p>
        </p:txBody>
      </p:sp>
      <p:pic>
        <p:nvPicPr>
          <p:cNvPr id="8" name="图片 7" descr="示范：棉花杯.JPG"/>
          <p:cNvPicPr/>
          <p:nvPr/>
        </p:nvPicPr>
        <p:blipFill>
          <a:blip r:embed="rId2" cstate="print"/>
          <a:stretch>
            <a:fillRect/>
          </a:stretch>
        </p:blipFill>
        <p:spPr>
          <a:xfrm>
            <a:off x="5143504" y="2476518"/>
            <a:ext cx="3429024" cy="2167200"/>
          </a:xfrm>
          <a:prstGeom prst="rect">
            <a:avLst/>
          </a:prstGeom>
          <a:ln>
            <a:noFill/>
          </a:ln>
          <a:effectLst>
            <a:outerShdw blurRad="190500" algn="tl" rotWithShape="0">
              <a:srgbClr val="000000">
                <a:alpha val="70000"/>
              </a:srgbClr>
            </a:outerShdw>
          </a:effec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0-#ppt_w/2"/>
                                          </p:val>
                                        </p:tav>
                                        <p:tav tm="100000">
                                          <p:val>
                                            <p:strVal val="#ppt_x"/>
                                          </p:val>
                                        </p:tav>
                                      </p:tavLst>
                                    </p:anim>
                                    <p:anim calcmode="lin" valueType="num">
                                      <p:cBhvr additive="base">
                                        <p:cTn id="8" dur="500" fill="hold"/>
                                        <p:tgtEl>
                                          <p:spTgt spid="205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1+#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1+#ppt_w/2"/>
                                          </p:val>
                                        </p:tav>
                                        <p:tav tm="100000">
                                          <p:val>
                                            <p:strVal val="#ppt_x"/>
                                          </p:val>
                                        </p:tav>
                                      </p:tavLst>
                                    </p:anim>
                                    <p:anim calcmode="lin" valueType="num">
                                      <p:cBhvr additive="base">
                                        <p:cTn id="2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p:cNvSpPr txBox="1"/>
          <p:nvPr/>
        </p:nvSpPr>
        <p:spPr>
          <a:xfrm>
            <a:off x="1357290" y="785798"/>
            <a:ext cx="7429552" cy="1405193"/>
          </a:xfrm>
          <a:prstGeom prst="rect">
            <a:avLst/>
          </a:prstGeom>
          <a:noFill/>
        </p:spPr>
        <p:txBody>
          <a:bodyPr wrap="square" rtlCol="0">
            <a:spAutoFit/>
          </a:bodyPr>
          <a:lstStyle/>
          <a:p>
            <a:pPr>
              <a:lnSpc>
                <a:spcPct val="150000"/>
              </a:lnSpc>
            </a:pPr>
            <a:r>
              <a:rPr lang="zh-CN" altLang="en-US" sz="2000" dirty="0" smtClean="0">
                <a:latin typeface="黑体" panose="02010609060101010101" pitchFamily="49" charset="-122"/>
                <a:ea typeface="黑体" panose="02010609060101010101" pitchFamily="49" charset="-122"/>
              </a:rPr>
              <a:t>    学前教育专业目前在册学生近</a:t>
            </a:r>
            <a:r>
              <a:rPr lang="en-US" altLang="zh-CN" sz="2000" dirty="0" smtClean="0">
                <a:latin typeface="黑体" panose="02010609060101010101" pitchFamily="49" charset="-122"/>
                <a:ea typeface="黑体" panose="02010609060101010101" pitchFamily="49" charset="-122"/>
              </a:rPr>
              <a:t>600</a:t>
            </a:r>
            <a:r>
              <a:rPr lang="zh-CN" altLang="en-US" sz="2000" dirty="0" smtClean="0">
                <a:latin typeface="黑体" panose="02010609060101010101" pitchFamily="49" charset="-122"/>
                <a:ea typeface="黑体" panose="02010609060101010101" pitchFamily="49" charset="-122"/>
              </a:rPr>
              <a:t>人，独立琴房</a:t>
            </a:r>
            <a:r>
              <a:rPr lang="en-US" altLang="zh-CN" sz="2000" dirty="0" smtClean="0">
                <a:latin typeface="黑体" panose="02010609060101010101" pitchFamily="49" charset="-122"/>
                <a:ea typeface="黑体" panose="02010609060101010101" pitchFamily="49" charset="-122"/>
              </a:rPr>
              <a:t>60</a:t>
            </a:r>
            <a:r>
              <a:rPr lang="zh-CN" altLang="en-US" sz="2000" dirty="0" smtClean="0">
                <a:latin typeface="黑体" panose="02010609060101010101" pitchFamily="49" charset="-122"/>
                <a:ea typeface="黑体" panose="02010609060101010101" pitchFamily="49" charset="-122"/>
              </a:rPr>
              <a:t>间，钢琴</a:t>
            </a:r>
            <a:r>
              <a:rPr lang="en-US" altLang="zh-CN" sz="2000" dirty="0" smtClean="0">
                <a:latin typeface="黑体" panose="02010609060101010101" pitchFamily="49" charset="-122"/>
                <a:ea typeface="黑体" panose="02010609060101010101" pitchFamily="49" charset="-122"/>
              </a:rPr>
              <a:t>70</a:t>
            </a:r>
            <a:r>
              <a:rPr lang="zh-CN" altLang="en-US" sz="2000" dirty="0" smtClean="0">
                <a:latin typeface="黑体" panose="02010609060101010101" pitchFamily="49" charset="-122"/>
                <a:ea typeface="黑体" panose="02010609060101010101" pitchFamily="49" charset="-122"/>
              </a:rPr>
              <a:t>多台，</a:t>
            </a:r>
            <a:r>
              <a:rPr lang="en-US" altLang="zh-CN" sz="2000" dirty="0" smtClean="0">
                <a:latin typeface="黑体" panose="02010609060101010101" pitchFamily="49" charset="-122"/>
                <a:ea typeface="黑体" panose="02010609060101010101" pitchFamily="49" charset="-122"/>
              </a:rPr>
              <a:t>2014</a:t>
            </a:r>
            <a:r>
              <a:rPr lang="zh-CN" altLang="en-US" sz="2000" dirty="0" smtClean="0">
                <a:latin typeface="黑体" panose="02010609060101010101" pitchFamily="49" charset="-122"/>
                <a:ea typeface="黑体" panose="02010609060101010101" pitchFamily="49" charset="-122"/>
              </a:rPr>
              <a:t>年被省教育评估专家评为茂名市学前教育专业综合排名第一名。</a:t>
            </a:r>
            <a:endParaRPr lang="zh-CN" altLang="en-US" sz="2000" dirty="0" smtClean="0">
              <a:latin typeface="黑体" panose="02010609060101010101" pitchFamily="49" charset="-122"/>
              <a:ea typeface="黑体" panose="02010609060101010101" pitchFamily="49" charset="-122"/>
            </a:endParaRPr>
          </a:p>
        </p:txBody>
      </p:sp>
      <p:sp>
        <p:nvSpPr>
          <p:cNvPr id="19" name="TextBox 18"/>
          <p:cNvSpPr txBox="1"/>
          <p:nvPr/>
        </p:nvSpPr>
        <p:spPr>
          <a:xfrm>
            <a:off x="2357422" y="214294"/>
            <a:ext cx="2954655" cy="46166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一、学校概况与特色</a:t>
            </a:r>
            <a:endPar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endParaRPr>
          </a:p>
        </p:txBody>
      </p:sp>
      <p:pic>
        <p:nvPicPr>
          <p:cNvPr id="2054" name="Picture 6" descr="F:\二职相册\2013.01.05 视频短片拍摄\IMG_9821.JPG"/>
          <p:cNvPicPr>
            <a:picLocks noChangeAspect="1" noChangeArrowheads="1"/>
          </p:cNvPicPr>
          <p:nvPr/>
        </p:nvPicPr>
        <p:blipFill>
          <a:blip r:embed="rId1" cstate="print"/>
          <a:srcRect t="5458"/>
          <a:stretch>
            <a:fillRect/>
          </a:stretch>
        </p:blipFill>
        <p:spPr bwMode="auto">
          <a:xfrm>
            <a:off x="1214414" y="2500310"/>
            <a:ext cx="3600000" cy="2269025"/>
          </a:xfrm>
          <a:prstGeom prst="rect">
            <a:avLst/>
          </a:prstGeom>
          <a:ln>
            <a:noFill/>
          </a:ln>
          <a:effectLst>
            <a:outerShdw blurRad="190500" algn="tl" rotWithShape="0">
              <a:srgbClr val="000000">
                <a:alpha val="70000"/>
              </a:srgbClr>
            </a:outerShdw>
          </a:effectLst>
        </p:spPr>
      </p:pic>
      <p:sp>
        <p:nvSpPr>
          <p:cNvPr id="12" name="TextBox 11"/>
          <p:cNvSpPr txBox="1"/>
          <p:nvPr/>
        </p:nvSpPr>
        <p:spPr>
          <a:xfrm>
            <a:off x="2071670" y="4857764"/>
            <a:ext cx="1579278" cy="369332"/>
          </a:xfrm>
          <a:prstGeom prst="rect">
            <a:avLst/>
          </a:prstGeom>
          <a:noFill/>
        </p:spPr>
        <p:txBody>
          <a:bodyPr wrap="none" rtlCol="0">
            <a:spAutoFit/>
          </a:bodyPr>
          <a:lstStyle/>
          <a:p>
            <a:r>
              <a:rPr lang="zh-CN" altLang="en-US" b="1" dirty="0" smtClean="0">
                <a:solidFill>
                  <a:schemeClr val="tx1">
                    <a:lumMod val="50000"/>
                    <a:lumOff val="50000"/>
                  </a:schemeClr>
                </a:solidFill>
                <a:latin typeface="仿宋_GB2312" pitchFamily="49" charset="-122"/>
                <a:ea typeface="仿宋_GB2312" pitchFamily="49" charset="-122"/>
              </a:rPr>
              <a:t>学前部实训室</a:t>
            </a:r>
            <a:endParaRPr lang="zh-CN" altLang="en-US" b="1" dirty="0">
              <a:solidFill>
                <a:schemeClr val="tx1">
                  <a:lumMod val="50000"/>
                  <a:lumOff val="50000"/>
                </a:schemeClr>
              </a:solidFill>
              <a:latin typeface="仿宋_GB2312" pitchFamily="49" charset="-122"/>
              <a:ea typeface="仿宋_GB2312" pitchFamily="49" charset="-122"/>
            </a:endParaRPr>
          </a:p>
        </p:txBody>
      </p:sp>
      <p:pic>
        <p:nvPicPr>
          <p:cNvPr id="1027" name="Picture 3" descr="F:\二职相册\蔡铭烨幼儿园教育相片\DSC09360.JPG"/>
          <p:cNvPicPr>
            <a:picLocks noChangeAspect="1" noChangeArrowheads="1"/>
          </p:cNvPicPr>
          <p:nvPr/>
        </p:nvPicPr>
        <p:blipFill>
          <a:blip r:embed="rId2" cstate="print"/>
          <a:srcRect/>
          <a:stretch>
            <a:fillRect/>
          </a:stretch>
        </p:blipFill>
        <p:spPr bwMode="auto">
          <a:xfrm>
            <a:off x="5072066" y="2500310"/>
            <a:ext cx="3600000" cy="2262191"/>
          </a:xfrm>
          <a:prstGeom prst="rect">
            <a:avLst/>
          </a:prstGeom>
          <a:ln>
            <a:noFill/>
          </a:ln>
          <a:effectLst>
            <a:outerShdw blurRad="190500" algn="tl" rotWithShape="0">
              <a:srgbClr val="000000">
                <a:alpha val="70000"/>
              </a:srgbClr>
            </a:outerShdw>
          </a:effectLst>
        </p:spPr>
      </p:pic>
      <p:sp>
        <p:nvSpPr>
          <p:cNvPr id="14" name="TextBox 13"/>
          <p:cNvSpPr txBox="1"/>
          <p:nvPr/>
        </p:nvSpPr>
        <p:spPr>
          <a:xfrm>
            <a:off x="5857884" y="4857764"/>
            <a:ext cx="2044149" cy="369332"/>
          </a:xfrm>
          <a:prstGeom prst="rect">
            <a:avLst/>
          </a:prstGeom>
          <a:noFill/>
        </p:spPr>
        <p:txBody>
          <a:bodyPr wrap="none" rtlCol="0">
            <a:spAutoFit/>
          </a:bodyPr>
          <a:lstStyle/>
          <a:p>
            <a:r>
              <a:rPr lang="zh-CN" altLang="en-US" b="1" dirty="0" smtClean="0">
                <a:solidFill>
                  <a:schemeClr val="tx1">
                    <a:lumMod val="50000"/>
                    <a:lumOff val="50000"/>
                  </a:schemeClr>
                </a:solidFill>
                <a:latin typeface="仿宋_GB2312" pitchFamily="49" charset="-122"/>
                <a:ea typeface="仿宋_GB2312" pitchFamily="49" charset="-122"/>
              </a:rPr>
              <a:t>学前教育学生课堂</a:t>
            </a:r>
            <a:endParaRPr lang="zh-CN" altLang="en-US" b="1" dirty="0">
              <a:solidFill>
                <a:schemeClr val="tx1">
                  <a:lumMod val="50000"/>
                  <a:lumOff val="50000"/>
                </a:schemeClr>
              </a:solidFill>
              <a:latin typeface="仿宋_GB2312" pitchFamily="49" charset="-122"/>
              <a:ea typeface="仿宋_GB2312" pitchFamily="49"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 calcmode="lin" valueType="num">
                                      <p:cBhvr additive="base">
                                        <p:cTn id="7" dur="500" fill="hold"/>
                                        <p:tgtEl>
                                          <p:spTgt spid="2054"/>
                                        </p:tgtEl>
                                        <p:attrNameLst>
                                          <p:attrName>ppt_x</p:attrName>
                                        </p:attrNameLst>
                                      </p:cBhvr>
                                      <p:tavLst>
                                        <p:tav tm="0">
                                          <p:val>
                                            <p:strVal val="0-#ppt_w/2"/>
                                          </p:val>
                                        </p:tav>
                                        <p:tav tm="100000">
                                          <p:val>
                                            <p:strVal val="#ppt_x"/>
                                          </p:val>
                                        </p:tav>
                                      </p:tavLst>
                                    </p:anim>
                                    <p:anim calcmode="lin" valueType="num">
                                      <p:cBhvr additive="base">
                                        <p:cTn id="8" dur="500" fill="hold"/>
                                        <p:tgtEl>
                                          <p:spTgt spid="205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 calcmode="lin" valueType="num">
                                      <p:cBhvr additive="base">
                                        <p:cTn id="17" dur="500" fill="hold"/>
                                        <p:tgtEl>
                                          <p:spTgt spid="1027"/>
                                        </p:tgtEl>
                                        <p:attrNameLst>
                                          <p:attrName>ppt_x</p:attrName>
                                        </p:attrNameLst>
                                      </p:cBhvr>
                                      <p:tavLst>
                                        <p:tav tm="0">
                                          <p:val>
                                            <p:strVal val="1+#ppt_w/2"/>
                                          </p:val>
                                        </p:tav>
                                        <p:tav tm="100000">
                                          <p:val>
                                            <p:strVal val="#ppt_x"/>
                                          </p:val>
                                        </p:tav>
                                      </p:tavLst>
                                    </p:anim>
                                    <p:anim calcmode="lin" valueType="num">
                                      <p:cBhvr additive="base">
                                        <p:cTn id="18" dur="500" fill="hold"/>
                                        <p:tgtEl>
                                          <p:spTgt spid="1027"/>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7422" y="214294"/>
            <a:ext cx="2350323" cy="46166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二、问题与困局</a:t>
            </a:r>
            <a:endParaRPr lang="zh-CN" altLang="en-US" sz="2200" b="1" cap="all" dirty="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微软雅黑" panose="020B0503020204020204" pitchFamily="34" charset="-122"/>
              <a:ea typeface="微软雅黑" panose="020B0503020204020204" pitchFamily="34" charset="-122"/>
            </a:endParaRPr>
          </a:p>
        </p:txBody>
      </p:sp>
      <p:graphicFrame>
        <p:nvGraphicFramePr>
          <p:cNvPr id="33" name="图示 32"/>
          <p:cNvGraphicFramePr/>
          <p:nvPr/>
        </p:nvGraphicFramePr>
        <p:xfrm>
          <a:off x="1905024" y="1397004"/>
          <a:ext cx="6381752" cy="346076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
                                            <p:graphicEl>
                                              <a:dgm id="{27704CAB-4E78-42F9-B51C-D85E7EDA0A6C}"/>
                                            </p:graphicEl>
                                          </p:spTgt>
                                        </p:tgtEl>
                                        <p:attrNameLst>
                                          <p:attrName>style.visibility</p:attrName>
                                        </p:attrNameLst>
                                      </p:cBhvr>
                                      <p:to>
                                        <p:strVal val="visible"/>
                                      </p:to>
                                    </p:set>
                                    <p:animEffect transition="in" filter="blinds(horizontal)">
                                      <p:cBhvr>
                                        <p:cTn id="7" dur="500"/>
                                        <p:tgtEl>
                                          <p:spTgt spid="33">
                                            <p:graphicEl>
                                              <a:dgm id="{27704CAB-4E78-42F9-B51C-D85E7EDA0A6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3">
                                            <p:graphicEl>
                                              <a:dgm id="{785BAB2E-B82F-4E8A-82EC-D14CE1309ADD}"/>
                                            </p:graphicEl>
                                          </p:spTgt>
                                        </p:tgtEl>
                                        <p:attrNameLst>
                                          <p:attrName>style.visibility</p:attrName>
                                        </p:attrNameLst>
                                      </p:cBhvr>
                                      <p:to>
                                        <p:strVal val="visible"/>
                                      </p:to>
                                    </p:set>
                                    <p:animEffect transition="in" filter="blinds(horizontal)">
                                      <p:cBhvr>
                                        <p:cTn id="12" dur="500"/>
                                        <p:tgtEl>
                                          <p:spTgt spid="33">
                                            <p:graphicEl>
                                              <a:dgm id="{785BAB2E-B82F-4E8A-82EC-D14CE1309ADD}"/>
                                            </p:graphic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3">
                                            <p:graphicEl>
                                              <a:dgm id="{C16BDA2F-9434-447C-A4FF-25874E51E892}"/>
                                            </p:graphicEl>
                                          </p:spTgt>
                                        </p:tgtEl>
                                        <p:attrNameLst>
                                          <p:attrName>style.visibility</p:attrName>
                                        </p:attrNameLst>
                                      </p:cBhvr>
                                      <p:to>
                                        <p:strVal val="visible"/>
                                      </p:to>
                                    </p:set>
                                    <p:animEffect transition="in" filter="blinds(horizontal)">
                                      <p:cBhvr>
                                        <p:cTn id="15" dur="500"/>
                                        <p:tgtEl>
                                          <p:spTgt spid="33">
                                            <p:graphicEl>
                                              <a:dgm id="{C16BDA2F-9434-447C-A4FF-25874E51E89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3">
                                            <p:graphicEl>
                                              <a:dgm id="{BF88F94F-DD7C-443D-A807-C4C9F01877AE}"/>
                                            </p:graphicEl>
                                          </p:spTgt>
                                        </p:tgtEl>
                                        <p:attrNameLst>
                                          <p:attrName>style.visibility</p:attrName>
                                        </p:attrNameLst>
                                      </p:cBhvr>
                                      <p:to>
                                        <p:strVal val="visible"/>
                                      </p:to>
                                    </p:set>
                                    <p:animEffect transition="in" filter="blinds(horizontal)">
                                      <p:cBhvr>
                                        <p:cTn id="20" dur="500"/>
                                        <p:tgtEl>
                                          <p:spTgt spid="33">
                                            <p:graphicEl>
                                              <a:dgm id="{BF88F94F-DD7C-443D-A807-C4C9F01877AE}"/>
                                            </p:graphic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3">
                                            <p:graphicEl>
                                              <a:dgm id="{0A2145F3-EF33-43C6-8E2B-3D3125377597}"/>
                                            </p:graphicEl>
                                          </p:spTgt>
                                        </p:tgtEl>
                                        <p:attrNameLst>
                                          <p:attrName>style.visibility</p:attrName>
                                        </p:attrNameLst>
                                      </p:cBhvr>
                                      <p:to>
                                        <p:strVal val="visible"/>
                                      </p:to>
                                    </p:set>
                                    <p:animEffect transition="in" filter="blinds(horizontal)">
                                      <p:cBhvr>
                                        <p:cTn id="23" dur="500"/>
                                        <p:tgtEl>
                                          <p:spTgt spid="33">
                                            <p:graphicEl>
                                              <a:dgm id="{0A2145F3-EF33-43C6-8E2B-3D312537759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3"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57422" y="214294"/>
            <a:ext cx="2350323" cy="461665"/>
          </a:xfrm>
          <a:prstGeom prst="rect">
            <a:avLst/>
          </a:prstGeom>
          <a:noFill/>
        </p:spPr>
        <p:txBody>
          <a:bodyPr wrap="none" rtlCol="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zh-CN" altLang="en-US" sz="2400" b="1" cap="all" dirty="0" smtClean="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黑体" panose="02010609060101010101" pitchFamily="49" charset="-122"/>
                <a:ea typeface="黑体" panose="02010609060101010101" pitchFamily="49" charset="-122"/>
              </a:rPr>
              <a:t>二、问题与困局</a:t>
            </a:r>
            <a:endParaRPr lang="zh-CN" altLang="en-US" sz="2200" b="1" cap="all" dirty="0">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微软雅黑" panose="020B0503020204020204" pitchFamily="34" charset="-122"/>
              <a:ea typeface="微软雅黑" panose="020B0503020204020204" pitchFamily="34" charset="-122"/>
            </a:endParaRPr>
          </a:p>
        </p:txBody>
      </p:sp>
      <p:graphicFrame>
        <p:nvGraphicFramePr>
          <p:cNvPr id="5" name="图示 4"/>
          <p:cNvGraphicFramePr/>
          <p:nvPr/>
        </p:nvGraphicFramePr>
        <p:xfrm>
          <a:off x="1857356" y="1285864"/>
          <a:ext cx="6096000" cy="406400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graphicEl>
                                              <a:dgm id="{CC292758-8A8B-4E7B-A064-AF605E037A1A}"/>
                                            </p:graphicEl>
                                          </p:spTgt>
                                        </p:tgtEl>
                                        <p:attrNameLst>
                                          <p:attrName>style.visibility</p:attrName>
                                        </p:attrNameLst>
                                      </p:cBhvr>
                                      <p:to>
                                        <p:strVal val="visible"/>
                                      </p:to>
                                    </p:set>
                                    <p:animEffect transition="in" filter="blinds(horizontal)">
                                      <p:cBhvr>
                                        <p:cTn id="7" dur="500"/>
                                        <p:tgtEl>
                                          <p:spTgt spid="5">
                                            <p:graphicEl>
                                              <a:dgm id="{CC292758-8A8B-4E7B-A064-AF605E037A1A}"/>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graphicEl>
                                              <a:dgm id="{DC04FF15-7E1C-4D29-9292-2E89210BE773}"/>
                                            </p:graphicEl>
                                          </p:spTgt>
                                        </p:tgtEl>
                                        <p:attrNameLst>
                                          <p:attrName>style.visibility</p:attrName>
                                        </p:attrNameLst>
                                      </p:cBhvr>
                                      <p:to>
                                        <p:strVal val="visible"/>
                                      </p:to>
                                    </p:set>
                                    <p:animEffect transition="in" filter="blinds(horizontal)">
                                      <p:cBhvr>
                                        <p:cTn id="12" dur="500"/>
                                        <p:tgtEl>
                                          <p:spTgt spid="5">
                                            <p:graphicEl>
                                              <a:dgm id="{DC04FF15-7E1C-4D29-9292-2E89210BE773}"/>
                                            </p:graphicEl>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5">
                                            <p:graphicEl>
                                              <a:dgm id="{427E55E8-61BC-480C-A6B5-C23D028A18F8}"/>
                                            </p:graphicEl>
                                          </p:spTgt>
                                        </p:tgtEl>
                                        <p:attrNameLst>
                                          <p:attrName>style.visibility</p:attrName>
                                        </p:attrNameLst>
                                      </p:cBhvr>
                                      <p:to>
                                        <p:strVal val="visible"/>
                                      </p:to>
                                    </p:set>
                                    <p:animEffect transition="in" filter="blinds(horizontal)">
                                      <p:cBhvr>
                                        <p:cTn id="15" dur="500"/>
                                        <p:tgtEl>
                                          <p:spTgt spid="5">
                                            <p:graphicEl>
                                              <a:dgm id="{427E55E8-61BC-480C-A6B5-C23D028A18F8}"/>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graphicEl>
                                              <a:dgm id="{411C1A68-359A-457F-BA91-AFDC32355D7F}"/>
                                            </p:graphicEl>
                                          </p:spTgt>
                                        </p:tgtEl>
                                        <p:attrNameLst>
                                          <p:attrName>style.visibility</p:attrName>
                                        </p:attrNameLst>
                                      </p:cBhvr>
                                      <p:to>
                                        <p:strVal val="visible"/>
                                      </p:to>
                                    </p:set>
                                    <p:animEffect transition="in" filter="blinds(horizontal)">
                                      <p:cBhvr>
                                        <p:cTn id="20" dur="500"/>
                                        <p:tgtEl>
                                          <p:spTgt spid="5">
                                            <p:graphicEl>
                                              <a:dgm id="{411C1A68-359A-457F-BA91-AFDC32355D7F}"/>
                                            </p:graphicEl>
                                          </p:spTgt>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5">
                                            <p:graphicEl>
                                              <a:dgm id="{A6BDE13E-F609-4C64-8B34-683617283421}"/>
                                            </p:graphicEl>
                                          </p:spTgt>
                                        </p:tgtEl>
                                        <p:attrNameLst>
                                          <p:attrName>style.visibility</p:attrName>
                                        </p:attrNameLst>
                                      </p:cBhvr>
                                      <p:to>
                                        <p:strVal val="visible"/>
                                      </p:to>
                                    </p:set>
                                    <p:animEffect transition="in" filter="blinds(horizontal)">
                                      <p:cBhvr>
                                        <p:cTn id="23" dur="500"/>
                                        <p:tgtEl>
                                          <p:spTgt spid="5">
                                            <p:graphicEl>
                                              <a:dgm id="{A6BDE13E-F609-4C64-8B34-683617283421}"/>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
                                            <p:graphicEl>
                                              <a:dgm id="{2E63D061-63AE-422C-8271-9046B2690627}"/>
                                            </p:graphicEl>
                                          </p:spTgt>
                                        </p:tgtEl>
                                        <p:attrNameLst>
                                          <p:attrName>style.visibility</p:attrName>
                                        </p:attrNameLst>
                                      </p:cBhvr>
                                      <p:to>
                                        <p:strVal val="visible"/>
                                      </p:to>
                                    </p:set>
                                    <p:animEffect transition="in" filter="blinds(horizontal)">
                                      <p:cBhvr>
                                        <p:cTn id="28" dur="500"/>
                                        <p:tgtEl>
                                          <p:spTgt spid="5">
                                            <p:graphicEl>
                                              <a:dgm id="{2E63D061-63AE-422C-8271-9046B2690627}"/>
                                            </p:graphicEl>
                                          </p:spTgt>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5">
                                            <p:graphicEl>
                                              <a:dgm id="{8280E433-F58B-457E-8FFB-86CDDF7DF52A}"/>
                                            </p:graphicEl>
                                          </p:spTgt>
                                        </p:tgtEl>
                                        <p:attrNameLst>
                                          <p:attrName>style.visibility</p:attrName>
                                        </p:attrNameLst>
                                      </p:cBhvr>
                                      <p:to>
                                        <p:strVal val="visible"/>
                                      </p:to>
                                    </p:set>
                                    <p:animEffect transition="in" filter="blinds(horizontal)">
                                      <p:cBhvr>
                                        <p:cTn id="31" dur="500"/>
                                        <p:tgtEl>
                                          <p:spTgt spid="5">
                                            <p:graphicEl>
                                              <a:dgm id="{8280E433-F58B-457E-8FFB-86CDDF7DF52A}"/>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5">
                                            <p:graphicEl>
                                              <a:dgm id="{D7716178-5F3E-4494-AEC6-80C4BA776078}"/>
                                            </p:graphicEl>
                                          </p:spTgt>
                                        </p:tgtEl>
                                        <p:attrNameLst>
                                          <p:attrName>style.visibility</p:attrName>
                                        </p:attrNameLst>
                                      </p:cBhvr>
                                      <p:to>
                                        <p:strVal val="visible"/>
                                      </p:to>
                                    </p:set>
                                    <p:animEffect transition="in" filter="blinds(horizontal)">
                                      <p:cBhvr>
                                        <p:cTn id="36" dur="500"/>
                                        <p:tgtEl>
                                          <p:spTgt spid="5">
                                            <p:graphicEl>
                                              <a:dgm id="{D7716178-5F3E-4494-AEC6-80C4BA776078}"/>
                                            </p:graphic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5">
                                            <p:graphicEl>
                                              <a:dgm id="{5D57D0EA-9001-45A2-8F61-4EB1AEDA8768}"/>
                                            </p:graphicEl>
                                          </p:spTgt>
                                        </p:tgtEl>
                                        <p:attrNameLst>
                                          <p:attrName>style.visibility</p:attrName>
                                        </p:attrNameLst>
                                      </p:cBhvr>
                                      <p:to>
                                        <p:strVal val="visible"/>
                                      </p:to>
                                    </p:set>
                                    <p:animEffect transition="in" filter="blinds(horizontal)">
                                      <p:cBhvr>
                                        <p:cTn id="39" dur="500"/>
                                        <p:tgtEl>
                                          <p:spTgt spid="5">
                                            <p:graphicEl>
                                              <a:dgm id="{5D57D0EA-9001-45A2-8F61-4EB1AEDA876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lvlOne"/>
        </p:bldSub>
      </p:bldGraphic>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2564</Words>
  <Application>WPS 演示</Application>
  <PresentationFormat>全屏显示(16:10)</PresentationFormat>
  <Paragraphs>185</Paragraphs>
  <Slides>33</Slides>
  <Notes>0</Notes>
  <HiddenSlides>0</HiddenSlides>
  <MMClips>0</MMClips>
  <ScaleCrop>false</ScaleCrop>
  <HeadingPairs>
    <vt:vector size="8" baseType="variant">
      <vt:variant>
        <vt:lpstr>已用的字体</vt:lpstr>
      </vt:variant>
      <vt:variant>
        <vt:i4>8</vt:i4>
      </vt:variant>
      <vt:variant>
        <vt:lpstr>主题</vt:lpstr>
      </vt:variant>
      <vt:variant>
        <vt:i4>1</vt:i4>
      </vt:variant>
      <vt:variant>
        <vt:lpstr>嵌入 OLE 服务器</vt:lpstr>
      </vt:variant>
      <vt:variant>
        <vt:i4>3</vt:i4>
      </vt:variant>
      <vt:variant>
        <vt:lpstr>幻灯片标题</vt:lpstr>
      </vt:variant>
      <vt:variant>
        <vt:i4>33</vt:i4>
      </vt:variant>
    </vt:vector>
  </HeadingPairs>
  <TitlesOfParts>
    <vt:vector size="45" baseType="lpstr">
      <vt:lpstr>Arial</vt:lpstr>
      <vt:lpstr>宋体</vt:lpstr>
      <vt:lpstr>Wingdings</vt:lpstr>
      <vt:lpstr>黑体</vt:lpstr>
      <vt:lpstr>仿宋_GB2312</vt:lpstr>
      <vt:lpstr>微软雅黑</vt:lpstr>
      <vt:lpstr>Calibri</vt:lpstr>
      <vt:lpstr>仿宋</vt:lpstr>
      <vt:lpstr>Office 主题</vt:lpstr>
      <vt:lpstr>PowerPoint.Show.8</vt:lpstr>
      <vt:lpstr>PowerPoint.Show.12</vt:lpstr>
      <vt:lpstr>PowerPoint.Show.12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lidan</dc:creator>
  <cp:lastModifiedBy>you name</cp:lastModifiedBy>
  <cp:revision>248</cp:revision>
  <dcterms:created xsi:type="dcterms:W3CDTF">2013-11-11T06:58:00Z</dcterms:created>
  <dcterms:modified xsi:type="dcterms:W3CDTF">2016-11-17T09:52:05Z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2052-10.1.0.6029</vt:lpwstr>
  </property>
</Properties>
</file>